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0" r:id="rId7"/>
    <p:sldId id="263" r:id="rId8"/>
    <p:sldId id="274" r:id="rId9"/>
    <p:sldId id="275" r:id="rId10"/>
    <p:sldId id="276" r:id="rId11"/>
    <p:sldId id="277" r:id="rId12"/>
    <p:sldId id="278" r:id="rId13"/>
    <p:sldId id="279" r:id="rId14"/>
    <p:sldId id="271" r:id="rId15"/>
    <p:sldId id="272" r:id="rId16"/>
    <p:sldId id="273" r:id="rId17"/>
    <p:sldId id="268" r:id="rId18"/>
    <p:sldId id="269" r:id="rId19"/>
    <p:sldId id="270" r:id="rId20"/>
    <p:sldId id="265" r:id="rId21"/>
    <p:sldId id="266" r:id="rId22"/>
    <p:sldId id="267" r:id="rId23"/>
    <p:sldId id="282" r:id="rId24"/>
    <p:sldId id="281" r:id="rId25"/>
    <p:sldId id="280" r:id="rId26"/>
    <p:sldId id="283" r:id="rId27"/>
    <p:sldId id="261"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2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A499-CB9E-5D44-AEC3-8631199ABA23}"/>
              </a:ext>
            </a:extLst>
          </p:cNvPr>
          <p:cNvSpPr>
            <a:spLocks noGrp="1"/>
          </p:cNvSpPr>
          <p:nvPr>
            <p:ph type="ctrTitle"/>
          </p:nvPr>
        </p:nvSpPr>
        <p:spPr>
          <a:xfrm>
            <a:off x="835068" y="3659724"/>
            <a:ext cx="6492657" cy="1496812"/>
          </a:xfrm>
        </p:spPr>
        <p:txBody>
          <a:bodyPr anchor="b">
            <a:normAutofit/>
          </a:bodyPr>
          <a:lstStyle>
            <a:lvl1pPr algn="l">
              <a:defRPr sz="5000" b="1">
                <a:solidFill>
                  <a:schemeClr val="accent4"/>
                </a:solidFill>
                <a:latin typeface="Proxima Nova Rg" panose="02000506030000020004"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61B37B6-E208-B643-B562-8A5E63D1D3AA}"/>
              </a:ext>
            </a:extLst>
          </p:cNvPr>
          <p:cNvSpPr>
            <a:spLocks noGrp="1"/>
          </p:cNvSpPr>
          <p:nvPr>
            <p:ph type="subTitle" idx="1"/>
          </p:nvPr>
        </p:nvSpPr>
        <p:spPr>
          <a:xfrm>
            <a:off x="835069" y="5391065"/>
            <a:ext cx="6492656" cy="1038015"/>
          </a:xfrm>
        </p:spPr>
        <p:txBody>
          <a:bodyPr/>
          <a:lstStyle>
            <a:lvl1pPr marL="0" indent="0" algn="l">
              <a:buNone/>
              <a:defRPr sz="2400">
                <a:solidFill>
                  <a:schemeClr val="bg1"/>
                </a:solidFill>
                <a:latin typeface="Proxima Nova Rg" panose="0200050603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694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64E-62DE-BA42-BED2-26DD134A6FD1}"/>
              </a:ext>
            </a:extLst>
          </p:cNvPr>
          <p:cNvSpPr>
            <a:spLocks noGrp="1"/>
          </p:cNvSpPr>
          <p:nvPr>
            <p:ph type="title"/>
          </p:nvPr>
        </p:nvSpPr>
        <p:spPr/>
        <p:txBody>
          <a:bodyPr anchor="ctr"/>
          <a:lstStyle>
            <a:lvl1pPr>
              <a:defRPr b="1">
                <a:solidFill>
                  <a:schemeClr val="accent4"/>
                </a:solidFill>
                <a:latin typeface="Proxima Nova Rg" panose="02000506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9845C09-E27E-1342-86AC-9475400F5269}"/>
              </a:ext>
            </a:extLst>
          </p:cNvPr>
          <p:cNvSpPr>
            <a:spLocks noGrp="1"/>
          </p:cNvSpPr>
          <p:nvPr>
            <p:ph idx="1"/>
          </p:nvPr>
        </p:nvSpPr>
        <p:spPr/>
        <p:txBody>
          <a:bodyPr/>
          <a:lstStyle>
            <a:lvl1pPr>
              <a:defRPr>
                <a:solidFill>
                  <a:schemeClr val="bg1"/>
                </a:solidFill>
                <a:latin typeface="Proxima Nova Rg" panose="02000506030000020004" pitchFamily="2" charset="77"/>
              </a:defRPr>
            </a:lvl1pPr>
            <a:lvl2pPr>
              <a:defRPr>
                <a:solidFill>
                  <a:schemeClr val="bg1"/>
                </a:solidFill>
                <a:latin typeface="Proxima Nova Rg" panose="02000506030000020004" pitchFamily="2" charset="77"/>
              </a:defRPr>
            </a:lvl2pPr>
            <a:lvl3pPr>
              <a:defRPr>
                <a:solidFill>
                  <a:schemeClr val="bg1"/>
                </a:solidFill>
                <a:latin typeface="Proxima Nova Rg" panose="02000506030000020004" pitchFamily="2" charset="77"/>
              </a:defRPr>
            </a:lvl3pPr>
            <a:lvl4pPr>
              <a:defRPr>
                <a:solidFill>
                  <a:schemeClr val="bg1"/>
                </a:solidFill>
                <a:latin typeface="Proxima Nova Rg" panose="02000506030000020004" pitchFamily="2" charset="77"/>
              </a:defRPr>
            </a:lvl4pPr>
            <a:lvl5pPr>
              <a:defRPr>
                <a:solidFill>
                  <a:schemeClr val="bg1"/>
                </a:solidFill>
                <a:latin typeface="Proxima Nova Rg"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38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64E-62DE-BA42-BED2-26DD134A6FD1}"/>
              </a:ext>
            </a:extLst>
          </p:cNvPr>
          <p:cNvSpPr>
            <a:spLocks noGrp="1"/>
          </p:cNvSpPr>
          <p:nvPr>
            <p:ph type="title"/>
          </p:nvPr>
        </p:nvSpPr>
        <p:spPr/>
        <p:txBody>
          <a:bodyPr anchor="ctr"/>
          <a:lstStyle>
            <a:lvl1pPr>
              <a:defRPr b="1">
                <a:solidFill>
                  <a:srgbClr val="2D527C"/>
                </a:solidFill>
                <a:latin typeface="Proxima Nova Rg" panose="02000506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9845C09-E27E-1342-86AC-9475400F5269}"/>
              </a:ext>
            </a:extLst>
          </p:cNvPr>
          <p:cNvSpPr>
            <a:spLocks noGrp="1"/>
          </p:cNvSpPr>
          <p:nvPr>
            <p:ph idx="1"/>
          </p:nvPr>
        </p:nvSpPr>
        <p:spPr/>
        <p:txBody>
          <a:bodyPr/>
          <a:lstStyle>
            <a:lvl1pPr>
              <a:defRPr>
                <a:solidFill>
                  <a:schemeClr val="tx1"/>
                </a:solidFill>
                <a:latin typeface="Proxima Nova Rg" panose="02000506030000020004" pitchFamily="2" charset="77"/>
              </a:defRPr>
            </a:lvl1pPr>
            <a:lvl2pPr>
              <a:defRPr>
                <a:solidFill>
                  <a:schemeClr val="tx1"/>
                </a:solidFill>
                <a:latin typeface="Proxima Nova Rg" panose="02000506030000020004" pitchFamily="2" charset="77"/>
              </a:defRPr>
            </a:lvl2pPr>
            <a:lvl3pPr>
              <a:defRPr>
                <a:solidFill>
                  <a:schemeClr val="tx1"/>
                </a:solidFill>
                <a:latin typeface="Proxima Nova Rg" panose="02000506030000020004" pitchFamily="2" charset="77"/>
              </a:defRPr>
            </a:lvl3pPr>
            <a:lvl4pPr>
              <a:defRPr>
                <a:solidFill>
                  <a:schemeClr val="tx1"/>
                </a:solidFill>
                <a:latin typeface="Proxima Nova Rg" panose="02000506030000020004" pitchFamily="2" charset="77"/>
              </a:defRPr>
            </a:lvl4pPr>
            <a:lvl5pPr>
              <a:defRPr>
                <a:solidFill>
                  <a:schemeClr val="tx1"/>
                </a:solidFill>
                <a:latin typeface="Proxima Nova Rg"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020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2C0-640B-0641-A911-604658A5059B}"/>
              </a:ext>
            </a:extLst>
          </p:cNvPr>
          <p:cNvSpPr>
            <a:spLocks noGrp="1"/>
          </p:cNvSpPr>
          <p:nvPr>
            <p:ph type="title"/>
          </p:nvPr>
        </p:nvSpPr>
        <p:spPr>
          <a:xfrm>
            <a:off x="838200" y="1246275"/>
            <a:ext cx="10515600" cy="2852737"/>
          </a:xfrm>
        </p:spPr>
        <p:txBody>
          <a:bodyPr anchor="b"/>
          <a:lstStyle>
            <a:lvl1pPr>
              <a:defRPr sz="6000" b="1">
                <a:solidFill>
                  <a:schemeClr val="accent4"/>
                </a:solidFill>
                <a:latin typeface="Proxima Nova Rg" panose="02000506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DF582A-4A48-9042-8812-18818326EBE1}"/>
              </a:ext>
            </a:extLst>
          </p:cNvPr>
          <p:cNvSpPr>
            <a:spLocks noGrp="1"/>
          </p:cNvSpPr>
          <p:nvPr>
            <p:ph type="body" idx="1"/>
          </p:nvPr>
        </p:nvSpPr>
        <p:spPr>
          <a:xfrm>
            <a:off x="838200" y="4126000"/>
            <a:ext cx="10515600" cy="1500187"/>
          </a:xfrm>
        </p:spPr>
        <p:txBody>
          <a:bodyPr/>
          <a:lstStyle>
            <a:lvl1pPr marL="0" indent="0">
              <a:buNone/>
              <a:defRPr sz="2400" b="1">
                <a:solidFill>
                  <a:schemeClr val="bg1"/>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245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2C0-640B-0641-A911-604658A5059B}"/>
              </a:ext>
            </a:extLst>
          </p:cNvPr>
          <p:cNvSpPr>
            <a:spLocks noGrp="1"/>
          </p:cNvSpPr>
          <p:nvPr>
            <p:ph type="title"/>
          </p:nvPr>
        </p:nvSpPr>
        <p:spPr>
          <a:xfrm>
            <a:off x="838200" y="1246275"/>
            <a:ext cx="10515600" cy="2852737"/>
          </a:xfrm>
        </p:spPr>
        <p:txBody>
          <a:bodyPr anchor="b"/>
          <a:lstStyle>
            <a:lvl1pPr>
              <a:defRPr sz="6000" b="1">
                <a:solidFill>
                  <a:srgbClr val="2D527C"/>
                </a:solidFill>
                <a:latin typeface="Proxima Nova Rg" panose="02000506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DF582A-4A48-9042-8812-18818326EBE1}"/>
              </a:ext>
            </a:extLst>
          </p:cNvPr>
          <p:cNvSpPr>
            <a:spLocks noGrp="1"/>
          </p:cNvSpPr>
          <p:nvPr>
            <p:ph type="body" idx="1"/>
          </p:nvPr>
        </p:nvSpPr>
        <p:spPr>
          <a:xfrm>
            <a:off x="838200" y="4126000"/>
            <a:ext cx="10515600" cy="1500187"/>
          </a:xfrm>
        </p:spPr>
        <p:txBody>
          <a:bodyPr/>
          <a:lstStyle>
            <a:lvl1pPr marL="0" indent="0">
              <a:buNone/>
              <a:defRPr sz="2400" b="1">
                <a:solidFill>
                  <a:schemeClr val="tx1"/>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7376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04621-87AE-6648-8D62-A54FF6C1F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12CB6B-1D16-6D47-88F2-6E0332C57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1C025-5121-E346-AFE0-FE9EF68B2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Proxima Nova Rg" panose="02000506030000020004" pitchFamily="50" charset="0"/>
              </a:defRPr>
            </a:lvl1pPr>
          </a:lstStyle>
          <a:p>
            <a:fld id="{4E0FE518-1E51-7F42-B7B8-C54566278426}" type="datetimeFigureOut">
              <a:rPr lang="en-US" smtClean="0"/>
              <a:pPr/>
              <a:t>2/19/2022</a:t>
            </a:fld>
            <a:endParaRPr lang="en-US"/>
          </a:p>
        </p:txBody>
      </p:sp>
      <p:sp>
        <p:nvSpPr>
          <p:cNvPr id="5" name="Footer Placeholder 4">
            <a:extLst>
              <a:ext uri="{FF2B5EF4-FFF2-40B4-BE49-F238E27FC236}">
                <a16:creationId xmlns:a16="http://schemas.microsoft.com/office/drawing/2014/main" id="{72CAD306-B52B-F142-94EE-DA2D0A5EF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Proxima Nova Rg" panose="02000506030000020004" pitchFamily="50" charset="0"/>
              </a:defRPr>
            </a:lvl1pPr>
          </a:lstStyle>
          <a:p>
            <a:endParaRPr lang="en-US"/>
          </a:p>
        </p:txBody>
      </p:sp>
      <p:sp>
        <p:nvSpPr>
          <p:cNvPr id="6" name="Slide Number Placeholder 5">
            <a:extLst>
              <a:ext uri="{FF2B5EF4-FFF2-40B4-BE49-F238E27FC236}">
                <a16:creationId xmlns:a16="http://schemas.microsoft.com/office/drawing/2014/main" id="{009BFD19-735E-4242-BBF8-FBC399DDD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Proxima Nova Rg" panose="02000506030000020004" pitchFamily="50" charset="0"/>
              </a:defRPr>
            </a:lvl1pPr>
          </a:lstStyle>
          <a:p>
            <a:fld id="{51D2BF19-8483-C84D-8B93-27CDFE6CC16C}" type="slidenum">
              <a:rPr lang="en-US" smtClean="0"/>
              <a:pPr/>
              <a:t>‹#›</a:t>
            </a:fld>
            <a:endParaRPr lang="en-US"/>
          </a:p>
        </p:txBody>
      </p:sp>
    </p:spTree>
    <p:extLst>
      <p:ext uri="{BB962C8B-B14F-4D97-AF65-F5344CB8AC3E}">
        <p14:creationId xmlns:p14="http://schemas.microsoft.com/office/powerpoint/2010/main" val="36033600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1" r:id="rId5"/>
    <p:sldLayoutId id="2147483661" r:id="rId6"/>
  </p:sldLayoutIdLst>
  <p:txStyles>
    <p:titleStyle>
      <a:lvl1pPr algn="l" defTabSz="914400" rtl="0" eaLnBrk="1" latinLnBrk="0" hangingPunct="1">
        <a:lnSpc>
          <a:spcPct val="90000"/>
        </a:lnSpc>
        <a:spcBef>
          <a:spcPct val="0"/>
        </a:spcBef>
        <a:buNone/>
        <a:defRPr sz="4400" b="1" kern="1200">
          <a:solidFill>
            <a:schemeClr val="bg1"/>
          </a:solidFill>
          <a:latin typeface="Proxima Nova Rg"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Ang </a:t>
            </a:r>
            <a:r>
              <a:rPr lang="en-US" dirty="0" err="1"/>
              <a:t>Hinahangad</a:t>
            </a:r>
            <a:r>
              <a:rPr lang="en-US" dirty="0"/>
              <a:t> </a:t>
            </a:r>
            <a:r>
              <a:rPr lang="en-US" dirty="0" err="1"/>
              <a:t>Nating</a:t>
            </a:r>
            <a:r>
              <a:rPr lang="en-US" dirty="0"/>
              <a:t> </a:t>
            </a:r>
            <a:r>
              <a:rPr lang="en-US" dirty="0" err="1"/>
              <a:t>Pagbabago</a:t>
            </a:r>
            <a:endParaRPr lang="en-US"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r>
              <a:rPr lang="en-US" sz="2800" b="1" strike="noStrike" spc="-1" dirty="0">
                <a:latin typeface="Proxima Nova Rg" panose="02000506030000020004" pitchFamily="50" charset="0"/>
                <a:ea typeface="Calibri"/>
              </a:rPr>
              <a:t>Pero </a:t>
            </a:r>
            <a:r>
              <a:rPr lang="en-US" sz="2800" b="1" strike="noStrike" spc="-1" dirty="0" err="1">
                <a:latin typeface="Proxima Nova Rg" panose="02000506030000020004" pitchFamily="50" charset="0"/>
                <a:ea typeface="Calibri"/>
              </a:rPr>
              <a:t>ito</a:t>
            </a:r>
            <a:r>
              <a:rPr lang="en-US" sz="2800" b="1" strike="noStrike" spc="-1" dirty="0">
                <a:latin typeface="Proxima Nova Rg" panose="02000506030000020004" pitchFamily="50" charset="0"/>
                <a:ea typeface="Calibri"/>
              </a:rPr>
              <a:t> ang </a:t>
            </a:r>
            <a:r>
              <a:rPr lang="en-US" sz="2800" b="1" strike="noStrike" spc="-1" dirty="0" err="1">
                <a:latin typeface="Proxima Nova Rg" panose="02000506030000020004" pitchFamily="50" charset="0"/>
                <a:ea typeface="Calibri"/>
              </a:rPr>
              <a:t>tunay</a:t>
            </a:r>
            <a:r>
              <a:rPr lang="en-US" sz="2800" b="1"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na</a:t>
            </a:r>
            <a:r>
              <a:rPr lang="en-US" sz="2800" b="1"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problema</a:t>
            </a:r>
            <a:r>
              <a:rPr lang="en-US" sz="2800" b="1" strike="noStrike" spc="-1" dirty="0">
                <a:latin typeface="Proxima Nova Rg" panose="02000506030000020004" pitchFamily="50" charset="0"/>
                <a:ea typeface="Calibri"/>
              </a:rPr>
              <a:t>: </a:t>
            </a:r>
            <a:r>
              <a:rPr lang="en-US" sz="2800" b="0" strike="noStrike" spc="-1" dirty="0">
                <a:latin typeface="Proxima Nova Rg" panose="02000506030000020004" pitchFamily="50" charset="0"/>
                <a:ea typeface="Calibri"/>
              </a:rPr>
              <a:t>tayo </a:t>
            </a:r>
            <a:r>
              <a:rPr lang="en-US" sz="2800" b="0" strike="noStrike" spc="-1" dirty="0" err="1">
                <a:latin typeface="Proxima Nova Rg" panose="02000506030000020004" pitchFamily="50" charset="0"/>
                <a:ea typeface="Calibri"/>
              </a:rPr>
              <a:t>mismo</a:t>
            </a:r>
            <a:r>
              <a:rPr lang="en-US" sz="2800" b="0" strike="noStrike" spc="-1" dirty="0">
                <a:latin typeface="Proxima Nova Rg" panose="02000506030000020004" pitchFamily="50" charset="0"/>
                <a:ea typeface="Calibri"/>
              </a:rPr>
              <a:t> ay </a:t>
            </a:r>
            <a:r>
              <a:rPr lang="en-US" sz="2800" b="0" strike="noStrike" spc="-1" dirty="0" err="1">
                <a:latin typeface="Proxima Nova Rg" panose="02000506030000020004" pitchFamily="50" charset="0"/>
                <a:ea typeface="Calibri"/>
              </a:rPr>
              <a:t>nakakapansin</a:t>
            </a:r>
            <a:r>
              <a:rPr lang="en-US" sz="2800" b="0" strike="noStrike" spc="-1" dirty="0">
                <a:latin typeface="Proxima Nova Rg" panose="02000506030000020004" pitchFamily="50" charset="0"/>
                <a:ea typeface="Calibri"/>
              </a:rPr>
              <a:t> kung </a:t>
            </a:r>
            <a:r>
              <a:rPr lang="en-US" sz="2800" b="0" strike="noStrike" spc="-1" dirty="0" err="1">
                <a:latin typeface="Proxima Nova Rg" panose="02000506030000020004" pitchFamily="50" charset="0"/>
                <a:ea typeface="Calibri"/>
              </a:rPr>
              <a:t>paano</a:t>
            </a:r>
            <a:r>
              <a:rPr lang="en-US" sz="2800" b="0" strike="noStrike" spc="-1" dirty="0">
                <a:latin typeface="Proxima Nova Rg" panose="02000506030000020004" pitchFamily="50" charset="0"/>
                <a:ea typeface="Calibri"/>
              </a:rPr>
              <a:t> tayo </a:t>
            </a:r>
            <a:r>
              <a:rPr lang="en-US" sz="2800" b="0" strike="noStrike" spc="-1" dirty="0" err="1">
                <a:latin typeface="Proxima Nova Rg" panose="02000506030000020004" pitchFamily="50" charset="0"/>
                <a:ea typeface="Calibri"/>
              </a:rPr>
              <a:t>pumapalpak</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paggawa</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mabuti</a:t>
            </a:r>
            <a:r>
              <a:rPr lang="en-US" sz="2800" b="0" strike="noStrike" spc="-1" dirty="0">
                <a:latin typeface="Proxima Nova Rg" panose="02000506030000020004" pitchFamily="50" charset="0"/>
                <a:ea typeface="Calibri"/>
              </a:rPr>
              <a:t> at kung </a:t>
            </a:r>
            <a:r>
              <a:rPr lang="en-US" sz="2800" b="0" strike="noStrike" spc="-1" dirty="0" err="1">
                <a:latin typeface="Proxima Nova Rg" panose="02000506030000020004" pitchFamily="50" charset="0"/>
                <a:ea typeface="Calibri"/>
              </a:rPr>
              <a:t>paano</a:t>
            </a:r>
            <a:r>
              <a:rPr lang="en-US" sz="2800" b="0" strike="noStrike" spc="-1" dirty="0">
                <a:latin typeface="Proxima Nova Rg" panose="02000506030000020004" pitchFamily="50" charset="0"/>
                <a:ea typeface="Calibri"/>
              </a:rPr>
              <a:t> natin </a:t>
            </a:r>
            <a:r>
              <a:rPr lang="en-US" sz="2800" b="0" strike="noStrike" spc="-1" dirty="0" err="1">
                <a:latin typeface="Proxima Nova Rg" panose="02000506030000020004" pitchFamily="50" charset="0"/>
                <a:ea typeface="Calibri"/>
              </a:rPr>
              <a:t>patuloy</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ginagawa</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masamang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ayaw</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makita</a:t>
            </a:r>
            <a:r>
              <a:rPr lang="en-US" sz="2800" b="0" strike="noStrike" spc="-1" dirty="0">
                <a:latin typeface="Proxima Nova Rg" panose="02000506030000020004" pitchFamily="50" charset="0"/>
                <a:ea typeface="Calibri"/>
              </a:rPr>
              <a:t>. Hindi lang ang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ay </a:t>
            </a:r>
            <a:r>
              <a:rPr lang="en-US" sz="2800" b="0" strike="noStrike" spc="-1" dirty="0" err="1">
                <a:latin typeface="Proxima Nova Rg" panose="02000506030000020004" pitchFamily="50" charset="0"/>
                <a:ea typeface="Calibri"/>
              </a:rPr>
              <a:t>mahirap</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mukhang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nangangailangan</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isang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himala</a:t>
            </a:r>
            <a:r>
              <a:rPr lang="en-US" sz="2800" b="0" strike="noStrike" spc="-1" dirty="0">
                <a:latin typeface="Proxima Nova Rg" panose="02000506030000020004" pitchFamily="50" charset="0"/>
                <a:ea typeface="Calibri"/>
              </a:rPr>
              <a:t>, para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pulitikong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kapangyarihan</a:t>
            </a:r>
            <a:r>
              <a:rPr lang="en-US" sz="2800" b="0" strike="noStrike" spc="-1" dirty="0">
                <a:latin typeface="Proxima Nova Rg" panose="02000506030000020004" pitchFamily="50" charset="0"/>
                <a:ea typeface="Calibri"/>
              </a:rPr>
              <a:t> at para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lahat! </a:t>
            </a:r>
          </a:p>
          <a:p>
            <a:pPr marL="0" indent="0">
              <a:buNone/>
            </a:pPr>
            <a:endParaRPr lang="en-PH" sz="2800" b="0" strike="noStrike" spc="-1" dirty="0">
              <a:latin typeface="Proxima Nova Rg" panose="02000506030000020004" pitchFamily="50" charset="0"/>
            </a:endParaRPr>
          </a:p>
          <a:p>
            <a:r>
              <a:rPr lang="en-US" sz="2800" b="0" strike="noStrike" spc="-1" dirty="0">
                <a:latin typeface="Proxima Nova Rg" panose="02000506030000020004" pitchFamily="50" charset="0"/>
                <a:ea typeface="Calibri"/>
              </a:rPr>
              <a:t>May </a:t>
            </a:r>
            <a:r>
              <a:rPr lang="en-US" sz="2800" b="0" strike="noStrike" spc="-1" dirty="0" err="1">
                <a:latin typeface="Proxima Nova Rg" panose="02000506030000020004" pitchFamily="50" charset="0"/>
                <a:ea typeface="Calibri"/>
              </a:rPr>
              <a:t>paliwanag</a:t>
            </a:r>
            <a:r>
              <a:rPr lang="en-US" sz="2800" b="0" strike="noStrike" spc="-1" dirty="0">
                <a:latin typeface="Proxima Nova Rg" panose="02000506030000020004" pitchFamily="50" charset="0"/>
                <a:ea typeface="Calibri"/>
              </a:rPr>
              <a:t> ang Biblia </a:t>
            </a:r>
            <a:r>
              <a:rPr lang="en-US" sz="2800" b="0" strike="noStrike" spc="-1" dirty="0" err="1">
                <a:latin typeface="Proxima Nova Rg" panose="02000506030000020004" pitchFamily="50" charset="0"/>
                <a:ea typeface="Calibri"/>
              </a:rPr>
              <a:t>dito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Roma 7:15-23: ang </a:t>
            </a:r>
            <a:r>
              <a:rPr lang="en-US" sz="2800" b="0" strike="noStrike" spc="-1" dirty="0" err="1">
                <a:latin typeface="Proxima Nova Rg" panose="02000506030000020004" pitchFamily="50" charset="0"/>
                <a:ea typeface="Calibri"/>
              </a:rPr>
              <a:t>ugat</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problema</a:t>
            </a:r>
            <a:r>
              <a:rPr lang="en-US" sz="2800" b="0" strike="noStrike" spc="-1" dirty="0">
                <a:latin typeface="Proxima Nova Rg" panose="02000506030000020004" pitchFamily="50" charset="0"/>
                <a:ea typeface="Calibri"/>
              </a:rPr>
              <a:t> ay ang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makasalanang</a:t>
            </a:r>
            <a:r>
              <a:rPr lang="en-US" sz="2800" b="1"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puso</a:t>
            </a:r>
            <a:r>
              <a:rPr lang="en-US" sz="2800" b="1" strike="noStrike" spc="-1" dirty="0">
                <a:latin typeface="Proxima Nova Rg" panose="02000506030000020004" pitchFamily="50" charset="0"/>
                <a:ea typeface="Calibri"/>
              </a:rPr>
              <a:t> </a:t>
            </a:r>
            <a:r>
              <a:rPr lang="en-US" sz="2800" b="0" strike="noStrike" spc="-1" dirty="0">
                <a:latin typeface="Proxima Nova Rg" panose="02000506030000020004" pitchFamily="50" charset="0"/>
                <a:ea typeface="Calibri"/>
              </a:rPr>
              <a:t>at ang </a:t>
            </a:r>
            <a:r>
              <a:rPr lang="en-US" sz="2800" b="0" strike="noStrike" spc="-1" dirty="0" err="1">
                <a:latin typeface="Proxima Nova Rg" panose="02000506030000020004" pitchFamily="50" charset="0"/>
                <a:ea typeface="Calibri"/>
              </a:rPr>
              <a:t>kasamaan</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nakatago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a:t>
            </a:r>
            <a:r>
              <a:rPr lang="en-US" sz="2800" b="0" strike="noStrike" spc="-1" dirty="0">
                <a:latin typeface="Proxima Nova Rg" panose="02000506030000020004" pitchFamily="50" charset="0"/>
                <a:ea typeface="Calibri"/>
              </a:rPr>
              <a:t>.</a:t>
            </a:r>
            <a:endParaRPr lang="en-PH" sz="28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260078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Ang </a:t>
            </a:r>
            <a:r>
              <a:rPr lang="en-US" dirty="0" err="1"/>
              <a:t>Hinahangad</a:t>
            </a:r>
            <a:r>
              <a:rPr lang="en-US" dirty="0"/>
              <a:t> </a:t>
            </a:r>
            <a:r>
              <a:rPr lang="en-US" dirty="0" err="1"/>
              <a:t>Nating</a:t>
            </a:r>
            <a:r>
              <a:rPr lang="en-US" dirty="0"/>
              <a:t> </a:t>
            </a:r>
            <a:r>
              <a:rPr lang="en-US" dirty="0" err="1"/>
              <a:t>Pagbabago</a:t>
            </a:r>
            <a:endParaRPr lang="en-US"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r>
              <a:rPr lang="en-US" dirty="0">
                <a:latin typeface="Proxima Nova Rg" panose="02000506030000020004" pitchFamily="50" charset="0"/>
              </a:rPr>
              <a:t>Ito ang </a:t>
            </a:r>
            <a:r>
              <a:rPr lang="en-US" dirty="0" err="1">
                <a:latin typeface="Proxima Nova Rg" panose="02000506030000020004" pitchFamily="50" charset="0"/>
              </a:rPr>
              <a:t>wika</a:t>
            </a:r>
            <a:r>
              <a:rPr lang="en-US" dirty="0">
                <a:latin typeface="Proxima Nova Rg" panose="02000506030000020004" pitchFamily="50" charset="0"/>
              </a:rPr>
              <a:t> </a:t>
            </a:r>
            <a:r>
              <a:rPr lang="en-US" dirty="0" err="1">
                <a:latin typeface="Proxima Nova Rg" panose="02000506030000020004" pitchFamily="50" charset="0"/>
              </a:rPr>
              <a:t>ni</a:t>
            </a:r>
            <a:r>
              <a:rPr lang="en-US" dirty="0">
                <a:latin typeface="Proxima Nova Rg" panose="02000506030000020004" pitchFamily="50" charset="0"/>
              </a:rPr>
              <a:t> Apostol Pablo </a:t>
            </a:r>
            <a:r>
              <a:rPr lang="en-US" dirty="0" err="1">
                <a:latin typeface="Proxima Nova Rg" panose="02000506030000020004" pitchFamily="50" charset="0"/>
              </a:rPr>
              <a:t>sa</a:t>
            </a:r>
            <a:r>
              <a:rPr lang="en-US" dirty="0">
                <a:latin typeface="Proxima Nova Rg" panose="02000506030000020004" pitchFamily="50" charset="0"/>
              </a:rPr>
              <a:t> Roma 7:24-25</a:t>
            </a:r>
          </a:p>
          <a:p>
            <a:pPr marL="0" indent="0">
              <a:buNone/>
            </a:pPr>
            <a:endParaRPr lang="en-US" dirty="0">
              <a:latin typeface="Proxima Nova Rg" panose="02000506030000020004" pitchFamily="50" charset="0"/>
            </a:endParaRPr>
          </a:p>
          <a:p>
            <a:pPr marL="0" indent="0">
              <a:buNone/>
            </a:pPr>
            <a:r>
              <a:rPr lang="en-US" sz="2800" b="0" i="1" strike="noStrike" spc="-1" dirty="0">
                <a:latin typeface="Proxima Nova Rg" panose="02000506030000020004" pitchFamily="50" charset="0"/>
                <a:ea typeface="Calibri"/>
              </a:rPr>
              <a:t>	“24 </a:t>
            </a:r>
            <a:r>
              <a:rPr lang="en-US" sz="2800" b="0" i="1" strike="noStrike" spc="-1" dirty="0" err="1">
                <a:latin typeface="Proxima Nova Rg" panose="02000506030000020004" pitchFamily="50" charset="0"/>
                <a:ea typeface="Calibri"/>
              </a:rPr>
              <a:t>Kawawa</a:t>
            </a:r>
            <a:r>
              <a:rPr lang="en-US" sz="2800" b="0" i="1" strike="noStrike" spc="-1" dirty="0">
                <a:latin typeface="Proxima Nova Rg" panose="02000506030000020004" pitchFamily="50" charset="0"/>
                <a:ea typeface="Calibri"/>
              </a:rPr>
              <a:t> naman </a:t>
            </a:r>
            <a:r>
              <a:rPr lang="en-US" sz="2800" b="0" i="1" strike="noStrike" spc="-1" dirty="0" err="1">
                <a:latin typeface="Proxima Nova Rg" panose="02000506030000020004" pitchFamily="50" charset="0"/>
                <a:ea typeface="Calibri"/>
              </a:rPr>
              <a:t>ako</a:t>
            </a:r>
            <a:r>
              <a:rPr lang="en-US" sz="2800" b="0" i="1" strike="noStrike" spc="-1" dirty="0">
                <a:latin typeface="Proxima Nova Rg" panose="02000506030000020004" pitchFamily="50" charset="0"/>
                <a:ea typeface="Calibri"/>
              </a:rPr>
              <a:t>! Sino ang </a:t>
            </a:r>
            <a:r>
              <a:rPr lang="en-US" sz="2800" b="0" i="1" strike="noStrike" spc="-1" dirty="0" err="1">
                <a:latin typeface="Proxima Nova Rg" panose="02000506030000020004" pitchFamily="50" charset="0"/>
                <a:ea typeface="Calibri"/>
              </a:rPr>
              <a:t>magliligtas</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akin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makasalanan</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kong</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pagkatao</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na</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nagdudulot</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akin ng 	</a:t>
            </a:r>
            <a:r>
              <a:rPr lang="en-US" sz="2800" b="0" i="1" strike="noStrike" spc="-1" dirty="0" err="1">
                <a:latin typeface="Proxima Nova Rg" panose="02000506030000020004" pitchFamily="50" charset="0"/>
                <a:ea typeface="Calibri"/>
              </a:rPr>
              <a:t>kamatayan</a:t>
            </a:r>
            <a:r>
              <a:rPr lang="en-US" sz="2800" b="0" i="1" strike="noStrike" spc="-1" dirty="0">
                <a:latin typeface="Proxima Nova Rg" panose="02000506030000020004" pitchFamily="50" charset="0"/>
                <a:ea typeface="Calibri"/>
              </a:rPr>
              <a:t>? 25 Salamat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Dios, </a:t>
            </a:r>
            <a:r>
              <a:rPr lang="en-US" sz="2800" b="0" i="1" strike="noStrike" spc="-1" dirty="0" err="1">
                <a:latin typeface="Proxima Nova Rg" panose="02000506030000020004" pitchFamily="50" charset="0"/>
                <a:ea typeface="Calibri"/>
              </a:rPr>
              <a:t>siya</a:t>
            </a:r>
            <a:r>
              <a:rPr lang="en-US" sz="2800" b="0" i="1" strike="noStrike" spc="-1" dirty="0">
                <a:latin typeface="Proxima Nova Rg" panose="02000506030000020004" pitchFamily="50" charset="0"/>
                <a:ea typeface="Calibri"/>
              </a:rPr>
              <a:t> ang </a:t>
            </a:r>
            <a:r>
              <a:rPr lang="en-US" sz="2800" b="0" i="1" strike="noStrike" spc="-1" dirty="0" err="1">
                <a:latin typeface="Proxima Nova Rg" panose="02000506030000020004" pitchFamily="50" charset="0"/>
                <a:ea typeface="Calibri"/>
              </a:rPr>
              <a:t>magliligtas</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akin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pamamagitan</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ni</a:t>
            </a:r>
            <a:r>
              <a:rPr lang="en-US" sz="2800" b="0" i="1" strike="noStrike" spc="-1" dirty="0">
                <a:latin typeface="Proxima Nova Rg" panose="02000506030000020004" pitchFamily="50" charset="0"/>
                <a:ea typeface="Calibri"/>
              </a:rPr>
              <a:t> Jesu-Cristo </a:t>
            </a:r>
            <a:r>
              <a:rPr lang="en-US" sz="2800" b="0" i="1" strike="noStrike" spc="-1" dirty="0" err="1">
                <a:latin typeface="Proxima Nova Rg" panose="02000506030000020004" pitchFamily="50" charset="0"/>
                <a:ea typeface="Calibri"/>
              </a:rPr>
              <a:t>na</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ating</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Panginoon</a:t>
            </a:r>
            <a:r>
              <a:rPr lang="en-US" sz="2800" b="0" i="1" strike="noStrike" spc="-1" dirty="0">
                <a:latin typeface="Proxima Nova Rg" panose="02000506030000020004" pitchFamily="50" charset="0"/>
                <a:ea typeface="Calibri"/>
              </a:rPr>
              <a:t>!</a:t>
            </a:r>
          </a:p>
          <a:p>
            <a:pPr marL="0" indent="0">
              <a:buNone/>
            </a:pPr>
            <a:endParaRPr lang="en-PH" sz="2800" b="0" strike="noStrike" spc="-1" dirty="0">
              <a:latin typeface="Proxima Nova Rg" panose="02000506030000020004" pitchFamily="50" charset="0"/>
            </a:endParaRPr>
          </a:p>
          <a:p>
            <a:r>
              <a:rPr lang="en-US" sz="2800" b="0" strike="noStrike" spc="-1" dirty="0">
                <a:latin typeface="Proxima Nova Rg" panose="02000506030000020004" pitchFamily="50" charset="0"/>
                <a:ea typeface="Calibri"/>
              </a:rPr>
              <a:t>May </a:t>
            </a:r>
            <a:r>
              <a:rPr lang="en-US" sz="2800" b="1" strike="noStrike" spc="-1" dirty="0" err="1">
                <a:latin typeface="Proxima Nova Rg" panose="02000506030000020004" pitchFamily="50" charset="0"/>
                <a:ea typeface="Calibri"/>
              </a:rPr>
              <a:t>magandang</a:t>
            </a:r>
            <a:r>
              <a:rPr lang="en-US" sz="2800" b="1"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balita</a:t>
            </a:r>
            <a:r>
              <a:rPr lang="en-US" sz="2800" b="0" strike="noStrike" spc="-1" dirty="0">
                <a:latin typeface="Proxima Nova Rg" panose="02000506030000020004" pitchFamily="50" charset="0"/>
                <a:ea typeface="Calibri"/>
              </a:rPr>
              <a:t>: may </a:t>
            </a:r>
            <a:r>
              <a:rPr lang="en-US" sz="2800" b="0" strike="noStrike" spc="-1" dirty="0" err="1">
                <a:latin typeface="Proxima Nova Rg" panose="02000506030000020004" pitchFamily="50" charset="0"/>
                <a:ea typeface="Calibri"/>
              </a:rPr>
              <a:t>paraan</a:t>
            </a:r>
            <a:r>
              <a:rPr lang="en-US" sz="2800" b="0" strike="noStrike" spc="-1" dirty="0">
                <a:latin typeface="Proxima Nova Rg" panose="02000506030000020004" pitchFamily="50" charset="0"/>
                <a:ea typeface="Calibri"/>
              </a:rPr>
              <a:t>! Si </a:t>
            </a:r>
            <a:r>
              <a:rPr lang="en-US" sz="2800" b="1" strike="noStrike" spc="-1" dirty="0">
                <a:latin typeface="Proxima Nova Rg" panose="02000506030000020004" pitchFamily="50" charset="0"/>
                <a:ea typeface="Calibri"/>
              </a:rPr>
              <a:t>Cristo ang </a:t>
            </a:r>
            <a:r>
              <a:rPr lang="en-US" sz="2800" b="1" strike="noStrike" spc="-1" dirty="0" err="1">
                <a:latin typeface="Proxima Nova Rg" panose="02000506030000020004" pitchFamily="50" charset="0"/>
                <a:ea typeface="Calibri"/>
              </a:rPr>
              <a:t>Daan</a:t>
            </a:r>
            <a:r>
              <a:rPr lang="en-US" sz="2800" b="1" strike="noStrike" spc="-1" dirty="0">
                <a:latin typeface="Proxima Nova Rg" panose="02000506030000020004" pitchFamily="50" charset="0"/>
                <a:ea typeface="Calibri"/>
              </a:rPr>
              <a:t>.</a:t>
            </a:r>
            <a:endParaRPr lang="en-PH" sz="28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141799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Si Cristo ang </a:t>
            </a:r>
            <a:r>
              <a:rPr lang="en-US" dirty="0" err="1"/>
              <a:t>Kailangan</a:t>
            </a:r>
            <a:r>
              <a:rPr lang="en-US" dirty="0"/>
              <a:t> Natin</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5"/>
            <a:ext cx="10515600" cy="4667250"/>
          </a:xfrm>
        </p:spPr>
        <p:txBody>
          <a:bodyPr>
            <a:normAutofit/>
          </a:bodyPr>
          <a:lstStyle/>
          <a:p>
            <a:pPr>
              <a:lnSpc>
                <a:spcPct val="90000"/>
              </a:lnSpc>
              <a:buClr>
                <a:schemeClr val="bg1"/>
              </a:buClr>
            </a:pPr>
            <a:r>
              <a:rPr lang="en-US" sz="2800" b="0" strike="noStrike" spc="-1" dirty="0" err="1">
                <a:latin typeface="Proxima Nova Rg" panose="02000506030000020004" pitchFamily="50" charset="0"/>
                <a:ea typeface="Calibri"/>
              </a:rPr>
              <a:t>Wika</a:t>
            </a:r>
            <a:r>
              <a:rPr lang="en-US" sz="2800" b="0" strike="noStrike" spc="-1" dirty="0">
                <a:latin typeface="Proxima Nova Rg" panose="02000506030000020004" pitchFamily="50" charset="0"/>
                <a:ea typeface="Calibri"/>
              </a:rPr>
              <a:t> ng Biblia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posible</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dahil</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bagong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buhay</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alok</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ni</a:t>
            </a:r>
            <a:r>
              <a:rPr lang="en-US" sz="2800" b="0" strike="noStrike" spc="-1" dirty="0">
                <a:latin typeface="Proxima Nova Rg" panose="02000506030000020004" pitchFamily="50" charset="0"/>
                <a:ea typeface="Calibri"/>
              </a:rPr>
              <a:t> Cristo para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lahat: </a:t>
            </a:r>
            <a:endParaRPr lang="en-PH" sz="2800" b="0" strike="noStrike" spc="-1" dirty="0">
              <a:latin typeface="Proxima Nova Rg" panose="02000506030000020004" pitchFamily="50" charset="0"/>
            </a:endParaRPr>
          </a:p>
          <a:p>
            <a:pPr>
              <a:lnSpc>
                <a:spcPct val="90000"/>
              </a:lnSpc>
              <a:buClr>
                <a:schemeClr val="bg1"/>
              </a:buClr>
            </a:pPr>
            <a:endParaRPr lang="en-PH" sz="2800" b="0" strike="noStrike" spc="-1" dirty="0">
              <a:latin typeface="Proxima Nova Rg" panose="02000506030000020004" pitchFamily="50" charset="0"/>
            </a:endParaRPr>
          </a:p>
          <a:p>
            <a:pPr indent="0">
              <a:lnSpc>
                <a:spcPct val="90000"/>
              </a:lnSpc>
              <a:buClr>
                <a:schemeClr val="bg1"/>
              </a:buClr>
              <a:buNone/>
              <a:tabLst>
                <a:tab pos="0" algn="l"/>
              </a:tabLst>
            </a:pPr>
            <a:r>
              <a:rPr lang="en-PH" sz="2800" b="0" i="1" strike="noStrike" spc="-1" dirty="0">
                <a:latin typeface="Proxima Nova Rg" panose="02000506030000020004" pitchFamily="50" charset="0"/>
                <a:ea typeface="Calibri"/>
              </a:rPr>
              <a:t>	“Ang </a:t>
            </a:r>
            <a:r>
              <a:rPr lang="en-PH" sz="2800" b="0" i="1" strike="noStrike" spc="-1" dirty="0" err="1">
                <a:latin typeface="Proxima Nova Rg" panose="02000506030000020004" pitchFamily="50" charset="0"/>
                <a:ea typeface="Calibri"/>
              </a:rPr>
              <a:t>sinumang</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nakay</a:t>
            </a:r>
            <a:r>
              <a:rPr lang="en-PH" sz="2800" b="0" i="1" strike="noStrike" spc="-1" dirty="0">
                <a:latin typeface="Proxima Nova Rg" panose="02000506030000020004" pitchFamily="50" charset="0"/>
                <a:ea typeface="Calibri"/>
              </a:rPr>
              <a:t> Cristo ay isa </a:t>
            </a:r>
            <a:r>
              <a:rPr lang="en-PH" sz="2800" b="0" i="1" strike="noStrike" spc="-1" dirty="0" err="1">
                <a:latin typeface="Proxima Nova Rg" panose="02000506030000020004" pitchFamily="50" charset="0"/>
                <a:ea typeface="Calibri"/>
              </a:rPr>
              <a:t>nang</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bagong</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nilalang</a:t>
            </a:r>
            <a:r>
              <a:rPr lang="en-PH" sz="2800" b="0" i="1" strike="noStrike" spc="-1" dirty="0">
                <a:latin typeface="Proxima Nova Rg" panose="02000506030000020004" pitchFamily="50" charset="0"/>
                <a:ea typeface="Calibri"/>
              </a:rPr>
              <a:t>. 	Wala </a:t>
            </a:r>
            <a:r>
              <a:rPr lang="en-PH" sz="2800" b="0" i="1" strike="noStrike" spc="-1" dirty="0" err="1">
                <a:latin typeface="Proxima Nova Rg" panose="02000506030000020004" pitchFamily="50" charset="0"/>
                <a:ea typeface="Calibri"/>
              </a:rPr>
              <a:t>na</a:t>
            </a:r>
            <a:r>
              <a:rPr lang="en-PH" sz="2800" b="0" i="1" strike="noStrike" spc="-1" dirty="0">
                <a:latin typeface="Proxima Nova Rg" panose="02000506030000020004" pitchFamily="50" charset="0"/>
                <a:ea typeface="Calibri"/>
              </a:rPr>
              <a:t> ang </a:t>
            </a:r>
            <a:r>
              <a:rPr lang="en-PH" sz="2800" b="0" i="1" strike="noStrike" spc="-1" dirty="0" err="1">
                <a:latin typeface="Proxima Nova Rg" panose="02000506030000020004" pitchFamily="50" charset="0"/>
                <a:ea typeface="Calibri"/>
              </a:rPr>
              <a:t>dati</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niyang</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pagkatao</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binago</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na</a:t>
            </a:r>
            <a:r>
              <a:rPr lang="en-PH" sz="2800" b="0" i="1" strike="noStrike" spc="-1" dirty="0">
                <a:latin typeface="Proxima Nova Rg" panose="02000506030000020004" pitchFamily="50" charset="0"/>
                <a:ea typeface="Calibri"/>
              </a:rPr>
              <a:t> </a:t>
            </a:r>
            <a:r>
              <a:rPr lang="en-PH" sz="2800" b="0" i="1" strike="noStrike" spc="-1" dirty="0" err="1">
                <a:latin typeface="Proxima Nova Rg" panose="02000506030000020004" pitchFamily="50" charset="0"/>
                <a:ea typeface="Calibri"/>
              </a:rPr>
              <a:t>siya</a:t>
            </a:r>
            <a:r>
              <a:rPr lang="en-PH" sz="2800" b="0" i="1" strike="noStrike" spc="-1" dirty="0">
                <a:latin typeface="Proxima Nova Rg" panose="02000506030000020004" pitchFamily="50" charset="0"/>
                <a:ea typeface="Calibri"/>
              </a:rPr>
              <a:t>!”</a:t>
            </a:r>
            <a:endParaRPr lang="en-PH" sz="2800" b="0" strike="noStrike" spc="-1" dirty="0">
              <a:latin typeface="Proxima Nova Rg" panose="02000506030000020004" pitchFamily="50" charset="0"/>
              <a:ea typeface="Calibri"/>
            </a:endParaRPr>
          </a:p>
          <a:p>
            <a:pPr indent="0">
              <a:lnSpc>
                <a:spcPct val="90000"/>
              </a:lnSpc>
              <a:buClr>
                <a:schemeClr val="bg1"/>
              </a:buClr>
              <a:buNone/>
              <a:tabLst>
                <a:tab pos="0" algn="l"/>
              </a:tabLst>
            </a:pPr>
            <a:r>
              <a:rPr lang="en-PH" spc="-1" dirty="0">
                <a:latin typeface="Proxima Nova Rg" panose="02000506030000020004" pitchFamily="50" charset="0"/>
                <a:ea typeface="Calibri"/>
              </a:rPr>
              <a:t>	</a:t>
            </a:r>
            <a:r>
              <a:rPr lang="en-PH" sz="2800" b="0" strike="noStrike" spc="-1" dirty="0">
                <a:latin typeface="Proxima Nova Rg" panose="02000506030000020004" pitchFamily="50" charset="0"/>
                <a:ea typeface="Calibri"/>
              </a:rPr>
              <a:t>2 </a:t>
            </a:r>
            <a:r>
              <a:rPr lang="en-PH" sz="2800" b="0" strike="noStrike" spc="-1" dirty="0" err="1">
                <a:latin typeface="Proxima Nova Rg" panose="02000506030000020004" pitchFamily="50" charset="0"/>
                <a:ea typeface="Calibri"/>
              </a:rPr>
              <a:t>Corinto</a:t>
            </a:r>
            <a:r>
              <a:rPr lang="en-PH" sz="2800" b="0" strike="noStrike" spc="-1" dirty="0">
                <a:latin typeface="Proxima Nova Rg" panose="02000506030000020004" pitchFamily="50" charset="0"/>
                <a:ea typeface="Calibri"/>
              </a:rPr>
              <a:t> 5:17 (ASD)</a:t>
            </a:r>
            <a:endParaRPr lang="en-PH" sz="2800" b="0" strike="noStrike" spc="-1" dirty="0">
              <a:latin typeface="Proxima Nova Rg" panose="02000506030000020004" pitchFamily="50" charset="0"/>
            </a:endParaRPr>
          </a:p>
          <a:p>
            <a:pPr marL="558720" indent="-457200">
              <a:lnSpc>
                <a:spcPct val="90000"/>
              </a:lnSpc>
              <a:spcBef>
                <a:spcPts val="1001"/>
              </a:spcBef>
              <a:buClr>
                <a:schemeClr val="bg1"/>
              </a:buClr>
              <a:tabLst>
                <a:tab pos="0" algn="l"/>
              </a:tabLst>
            </a:pPr>
            <a:endParaRPr lang="en-PH" sz="2800" b="0" strike="noStrike" spc="-1" dirty="0">
              <a:latin typeface="Proxima Nova Rg" panose="02000506030000020004" pitchFamily="50" charset="0"/>
            </a:endParaRPr>
          </a:p>
          <a:p>
            <a:pPr>
              <a:lnSpc>
                <a:spcPct val="90000"/>
              </a:lnSpc>
              <a:spcBef>
                <a:spcPts val="1001"/>
              </a:spcBef>
              <a:buClr>
                <a:schemeClr val="bg1"/>
              </a:buClr>
              <a:tabLst>
                <a:tab pos="0" algn="l"/>
              </a:tabLst>
            </a:pPr>
            <a:r>
              <a:rPr lang="en-PH" sz="2800" b="0" strike="noStrike" spc="-1" dirty="0">
                <a:latin typeface="Proxima Nova Rg" panose="02000506030000020004" pitchFamily="50" charset="0"/>
                <a:ea typeface="Calibri"/>
              </a:rPr>
              <a:t>Ang </a:t>
            </a:r>
            <a:r>
              <a:rPr lang="en-PH" sz="2800" b="1" strike="noStrike" spc="-1" dirty="0" err="1">
                <a:latin typeface="Proxima Nova Rg" panose="02000506030000020004" pitchFamily="50" charset="0"/>
                <a:ea typeface="Calibri"/>
              </a:rPr>
              <a:t>kapangyarihang</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nagbabago</a:t>
            </a:r>
            <a:r>
              <a:rPr lang="en-PH" sz="2800" b="1" strike="noStrike" spc="-1" dirty="0">
                <a:latin typeface="Proxima Nova Rg" panose="02000506030000020004" pitchFamily="50" charset="0"/>
                <a:ea typeface="Calibri"/>
              </a:rPr>
              <a:t> ng </a:t>
            </a:r>
            <a:r>
              <a:rPr lang="en-PH" sz="2800" b="1" strike="noStrike" spc="-1" dirty="0" err="1">
                <a:latin typeface="Proxima Nova Rg" panose="02000506030000020004" pitchFamily="50" charset="0"/>
                <a:ea typeface="Calibri"/>
              </a:rPr>
              <a:t>buhay</a:t>
            </a:r>
            <a:r>
              <a:rPr lang="en-PH" sz="2800" b="1"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na</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matatagpuan</a:t>
            </a:r>
            <a:r>
              <a:rPr lang="en-PH" sz="2800" b="0" strike="noStrike" spc="-1" dirty="0">
                <a:latin typeface="Proxima Nova Rg" panose="02000506030000020004" pitchFamily="50" charset="0"/>
                <a:ea typeface="Calibri"/>
              </a:rPr>
              <a:t> kay Cristo ay </a:t>
            </a:r>
            <a:r>
              <a:rPr lang="en-PH" sz="2800" b="0" strike="noStrike" spc="-1" dirty="0" err="1">
                <a:latin typeface="Proxima Nova Rg" panose="02000506030000020004" pitchFamily="50" charset="0"/>
                <a:ea typeface="Calibri"/>
              </a:rPr>
              <a:t>siyang</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tunay</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na</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pinagmumulan</a:t>
            </a:r>
            <a:r>
              <a:rPr lang="en-PH" sz="2800" b="0" strike="noStrike" spc="-1" dirty="0">
                <a:latin typeface="Proxima Nova Rg" panose="02000506030000020004" pitchFamily="50" charset="0"/>
                <a:ea typeface="Calibri"/>
              </a:rPr>
              <a:t> ng </a:t>
            </a:r>
            <a:r>
              <a:rPr lang="en-PH" sz="2800" b="0" strike="noStrike" spc="-1" dirty="0" err="1">
                <a:latin typeface="Proxima Nova Rg" panose="02000506030000020004" pitchFamily="50" charset="0"/>
                <a:ea typeface="Calibri"/>
              </a:rPr>
              <a:t>pag-asa</a:t>
            </a:r>
            <a:r>
              <a:rPr lang="en-PH" sz="2800" b="0" strike="noStrike" spc="-1" dirty="0">
                <a:latin typeface="Proxima Nova Rg" panose="02000506030000020004" pitchFamily="50" charset="0"/>
                <a:ea typeface="Calibri"/>
              </a:rPr>
              <a:t> para </a:t>
            </a:r>
            <a:r>
              <a:rPr lang="en-PH" sz="2800" b="0" strike="noStrike" spc="-1" dirty="0" err="1">
                <a:latin typeface="Proxima Nova Rg" panose="02000506030000020004" pitchFamily="50" charset="0"/>
                <a:ea typeface="Calibri"/>
              </a:rPr>
              <a:t>sa</a:t>
            </a:r>
            <a:r>
              <a:rPr lang="en-PH" sz="2800" b="0"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tunay</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na</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pagbabago</a:t>
            </a:r>
            <a:r>
              <a:rPr lang="en-PH" sz="2800" b="1"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sa</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ating</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bansa</a:t>
            </a:r>
            <a:r>
              <a:rPr lang="en-PH" sz="2800" b="0" strike="noStrike" spc="-1" dirty="0">
                <a:latin typeface="Proxima Nova Rg" panose="02000506030000020004" pitchFamily="50" charset="0"/>
                <a:ea typeface="Calibri"/>
              </a:rPr>
              <a:t>.</a:t>
            </a:r>
            <a:endParaRPr lang="en-PH" sz="2800" b="0" strike="noStrike" spc="-1" dirty="0">
              <a:latin typeface="Proxima Nova Rg" panose="02000506030000020004" pitchFamily="50" charset="0"/>
            </a:endParaRPr>
          </a:p>
          <a:p>
            <a:pPr>
              <a:buClr>
                <a:schemeClr val="bg1"/>
              </a:buClr>
            </a:pPr>
            <a:endParaRPr lang="en-US" dirty="0">
              <a:latin typeface="Proxima Nova Rg" panose="02000506030000020004" pitchFamily="50" charset="0"/>
            </a:endParaRPr>
          </a:p>
        </p:txBody>
      </p:sp>
    </p:spTree>
    <p:extLst>
      <p:ext uri="{BB962C8B-B14F-4D97-AF65-F5344CB8AC3E}">
        <p14:creationId xmlns:p14="http://schemas.microsoft.com/office/powerpoint/2010/main" val="369298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Si Cristo ang </a:t>
            </a:r>
            <a:r>
              <a:rPr lang="en-US" dirty="0" err="1"/>
              <a:t>Kailangan</a:t>
            </a:r>
            <a:r>
              <a:rPr lang="en-US" dirty="0"/>
              <a:t> Natin</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4"/>
            <a:ext cx="10515600" cy="4326820"/>
          </a:xfrm>
        </p:spPr>
        <p:txBody>
          <a:bodyPr>
            <a:normAutofit/>
          </a:bodyPr>
          <a:lstStyle/>
          <a:p>
            <a:pPr marL="0" indent="0">
              <a:buNone/>
            </a:pPr>
            <a:r>
              <a:rPr lang="en-US" sz="3200" b="0" strike="noStrike" spc="-1" dirty="0">
                <a:latin typeface="Proxima Nova Rg" panose="02000506030000020004" pitchFamily="50" charset="0"/>
                <a:ea typeface="Calibri"/>
              </a:rPr>
              <a:t>Bakit </a:t>
            </a:r>
            <a:r>
              <a:rPr lang="en-US" sz="3200" b="0" strike="noStrike" spc="-1" dirty="0" err="1">
                <a:latin typeface="Proxima Nova Rg" panose="02000506030000020004" pitchFamily="50" charset="0"/>
                <a:ea typeface="Calibri"/>
              </a:rPr>
              <a:t>si</a:t>
            </a:r>
            <a:r>
              <a:rPr lang="en-US" sz="3200" b="0" strike="noStrike" spc="-1" dirty="0">
                <a:latin typeface="Proxima Nova Rg" panose="02000506030000020004" pitchFamily="50" charset="0"/>
                <a:ea typeface="Calibri"/>
              </a:rPr>
              <a:t> Jesus </a:t>
            </a:r>
            <a:r>
              <a:rPr lang="en-US" sz="3200" b="0" strike="noStrike" spc="-1" dirty="0" err="1">
                <a:latin typeface="Proxima Nova Rg" panose="02000506030000020004" pitchFamily="50" charset="0"/>
                <a:ea typeface="Calibri"/>
              </a:rPr>
              <a:t>na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ating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Tagapagligtas</a:t>
            </a:r>
            <a:r>
              <a:rPr lang="en-US" sz="3200" b="0" strike="noStrike" spc="-1" dirty="0">
                <a:latin typeface="Proxima Nova Rg" panose="02000506030000020004" pitchFamily="50" charset="0"/>
                <a:ea typeface="Calibri"/>
              </a:rPr>
              <a:t> ang </a:t>
            </a:r>
            <a:r>
              <a:rPr lang="en-US" sz="3200" b="0" strike="noStrike" spc="-1" dirty="0" err="1">
                <a:latin typeface="Proxima Nova Rg" panose="02000506030000020004" pitchFamily="50" charset="0"/>
                <a:ea typeface="Calibri"/>
              </a:rPr>
              <a:t>kailangan</a:t>
            </a:r>
            <a:r>
              <a:rPr lang="en-US" sz="3200" b="0" strike="noStrike" spc="-1" dirty="0">
                <a:latin typeface="Proxima Nova Rg" panose="02000506030000020004" pitchFamily="50" charset="0"/>
                <a:ea typeface="Calibri"/>
              </a:rPr>
              <a:t> para </a:t>
            </a:r>
            <a:r>
              <a:rPr lang="en-US" sz="3200" b="0" strike="noStrike" spc="-1" dirty="0" err="1">
                <a:latin typeface="Proxima Nova Rg" panose="02000506030000020004" pitchFamily="50" charset="0"/>
                <a:ea typeface="Calibri"/>
              </a:rPr>
              <a:t>magbago</a:t>
            </a:r>
            <a:r>
              <a:rPr lang="en-US" sz="3200" b="0" strike="noStrike" spc="-1" dirty="0">
                <a:latin typeface="Proxima Nova Rg" panose="02000506030000020004" pitchFamily="50" charset="0"/>
                <a:ea typeface="Calibri"/>
              </a:rPr>
              <a:t> ang </a:t>
            </a:r>
            <a:r>
              <a:rPr lang="en-US" sz="3200" b="0" strike="noStrike" spc="-1" dirty="0" err="1">
                <a:latin typeface="Proxima Nova Rg" panose="02000506030000020004" pitchFamily="50" charset="0"/>
                <a:ea typeface="Calibri"/>
              </a:rPr>
              <a:t>ating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buhay</a:t>
            </a:r>
            <a:r>
              <a:rPr lang="en-US" sz="3200" b="0" strike="noStrike" spc="-1" dirty="0">
                <a:latin typeface="Proxima Nova Rg" panose="02000506030000020004" pitchFamily="50" charset="0"/>
                <a:ea typeface="Calibri"/>
              </a:rPr>
              <a:t> at ang </a:t>
            </a:r>
            <a:r>
              <a:rPr lang="en-US" sz="3200" b="0" strike="noStrike" spc="-1" dirty="0" err="1">
                <a:latin typeface="Proxima Nova Rg" panose="02000506030000020004" pitchFamily="50" charset="0"/>
                <a:ea typeface="Calibri"/>
              </a:rPr>
              <a:t>ating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bansa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Gaano</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ba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Siya</a:t>
            </a:r>
            <a:r>
              <a:rPr lang="en-US" sz="3200" b="0" strike="noStrike" spc="-1" dirty="0">
                <a:latin typeface="Proxima Nova Rg" panose="02000506030000020004" pitchFamily="50" charset="0"/>
                <a:ea typeface="Calibri"/>
              </a:rPr>
              <a:t> ka-</a:t>
            </a:r>
            <a:r>
              <a:rPr lang="en-US" sz="3200" b="0" strike="noStrike" spc="-1" dirty="0" err="1">
                <a:latin typeface="Proxima Nova Rg" panose="02000506030000020004" pitchFamily="50" charset="0"/>
                <a:ea typeface="Calibri"/>
              </a:rPr>
              <a:t>iba</a:t>
            </a:r>
            <a:r>
              <a:rPr lang="en-US" sz="3200" b="0" strike="noStrike" spc="-1" dirty="0">
                <a:latin typeface="Proxima Nova Rg" panose="02000506030000020004" pitchFamily="50" charset="0"/>
                <a:ea typeface="Calibri"/>
              </a:rPr>
              <a:t> kung </a:t>
            </a:r>
            <a:r>
              <a:rPr lang="en-US" sz="3200" b="0" strike="noStrike" spc="-1" dirty="0" err="1">
                <a:latin typeface="Proxima Nova Rg" panose="02000506030000020004" pitchFamily="50" charset="0"/>
                <a:ea typeface="Calibri"/>
              </a:rPr>
              <a:t>ikukumpara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sa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mga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dakilang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lider</a:t>
            </a:r>
            <a:r>
              <a:rPr lang="en-US" sz="3200" b="0" strike="noStrike" spc="-1" dirty="0">
                <a:latin typeface="Proxima Nova Rg" panose="02000506030000020004" pitchFamily="50" charset="0"/>
                <a:ea typeface="Calibri"/>
              </a:rPr>
              <a:t> ng </a:t>
            </a:r>
            <a:r>
              <a:rPr lang="en-US" sz="3200" b="0" strike="noStrike" spc="-1" dirty="0" err="1">
                <a:latin typeface="Proxima Nova Rg" panose="02000506030000020004" pitchFamily="50" charset="0"/>
                <a:ea typeface="Calibri"/>
              </a:rPr>
              <a:t>mundo</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na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dumating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naglingkod</a:t>
            </a:r>
            <a:r>
              <a:rPr lang="en-US" sz="3200" b="0" strike="noStrike" spc="-1" dirty="0">
                <a:latin typeface="Proxima Nova Rg" panose="02000506030000020004" pitchFamily="50" charset="0"/>
                <a:ea typeface="Calibri"/>
              </a:rPr>
              <a:t>, at </a:t>
            </a:r>
            <a:r>
              <a:rPr lang="en-US" sz="3200" b="0" strike="noStrike" spc="-1" dirty="0" err="1">
                <a:latin typeface="Proxima Nova Rg" panose="02000506030000020004" pitchFamily="50" charset="0"/>
                <a:ea typeface="Calibri"/>
              </a:rPr>
              <a:t>sa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huli</a:t>
            </a:r>
            <a:r>
              <a:rPr lang="en-US" sz="3200" b="0" strike="noStrike" spc="-1" dirty="0">
                <a:latin typeface="Proxima Nova Rg" panose="02000506030000020004" pitchFamily="50" charset="0"/>
                <a:ea typeface="Calibri"/>
              </a:rPr>
              <a:t> ay </a:t>
            </a:r>
            <a:r>
              <a:rPr lang="en-US" sz="3200" b="0" strike="noStrike" spc="-1" dirty="0" err="1">
                <a:latin typeface="Proxima Nova Rg" panose="02000506030000020004" pitchFamily="50" charset="0"/>
                <a:ea typeface="Calibri"/>
              </a:rPr>
              <a:t>yumao</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na</a:t>
            </a:r>
            <a:r>
              <a:rPr lang="en-US" sz="3200" b="0" strike="noStrike" spc="-1" dirty="0">
                <a:latin typeface="Proxima Nova Rg" panose="02000506030000020004" pitchFamily="50" charset="0"/>
                <a:ea typeface="Calibri"/>
              </a:rPr>
              <a:t>? Bakit </a:t>
            </a:r>
            <a:r>
              <a:rPr lang="en-US" sz="3200" b="0" strike="noStrike" spc="-1" dirty="0" err="1">
                <a:latin typeface="Proxima Nova Rg" panose="02000506030000020004" pitchFamily="50" charset="0"/>
                <a:ea typeface="Calibri"/>
              </a:rPr>
              <a:t>Siya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naiiba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sa</a:t>
            </a:r>
            <a:r>
              <a:rPr lang="en-US" sz="3200" b="0" strike="noStrike" spc="-1" dirty="0">
                <a:latin typeface="Proxima Nova Rg" panose="02000506030000020004" pitchFamily="50" charset="0"/>
                <a:ea typeface="Calibri"/>
              </a:rPr>
              <a:t> lahat </a:t>
            </a:r>
            <a:r>
              <a:rPr lang="en-US" sz="3200" b="0" strike="noStrike" spc="-1" dirty="0" err="1">
                <a:latin typeface="Proxima Nova Rg" panose="02000506030000020004" pitchFamily="50" charset="0"/>
                <a:ea typeface="Calibri"/>
              </a:rPr>
              <a:t>na</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mabuting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ipagkatiwala</a:t>
            </a:r>
            <a:r>
              <a:rPr lang="en-US" sz="3200" b="0" strike="noStrike" spc="-1" dirty="0">
                <a:latin typeface="Proxima Nova Rg" panose="02000506030000020004" pitchFamily="50" charset="0"/>
                <a:ea typeface="Calibri"/>
              </a:rPr>
              <a:t> natin </a:t>
            </a:r>
            <a:r>
              <a:rPr lang="en-US" sz="3200" b="0" strike="noStrike" spc="-1" dirty="0" err="1">
                <a:latin typeface="Proxima Nova Rg" panose="02000506030000020004" pitchFamily="50" charset="0"/>
                <a:ea typeface="Calibri"/>
              </a:rPr>
              <a:t>sa</a:t>
            </a:r>
            <a:r>
              <a:rPr lang="en-US" sz="3200" b="0" strike="noStrike" spc="-1" dirty="0">
                <a:latin typeface="Proxima Nova Rg" panose="02000506030000020004" pitchFamily="50" charset="0"/>
                <a:ea typeface="Calibri"/>
              </a:rPr>
              <a:t> Kanya ang </a:t>
            </a:r>
            <a:r>
              <a:rPr lang="en-US" sz="3200" b="0" strike="noStrike" spc="-1" dirty="0" err="1">
                <a:latin typeface="Proxima Nova Rg" panose="02000506030000020004" pitchFamily="50" charset="0"/>
                <a:ea typeface="Calibri"/>
              </a:rPr>
              <a:t>ating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buhay</a:t>
            </a:r>
            <a:r>
              <a:rPr lang="en-US" sz="3200" b="0" strike="noStrike" spc="-1" dirty="0">
                <a:latin typeface="Proxima Nova Rg" panose="02000506030000020004" pitchFamily="50" charset="0"/>
                <a:ea typeface="Calibri"/>
              </a:rPr>
              <a:t> at </a:t>
            </a:r>
            <a:r>
              <a:rPr lang="en-US" sz="3200" b="0" strike="noStrike" spc="-1" dirty="0" err="1">
                <a:latin typeface="Proxima Nova Rg" panose="02000506030000020004" pitchFamily="50" charset="0"/>
                <a:ea typeface="Calibri"/>
              </a:rPr>
              <a:t>kinabukasan</a:t>
            </a:r>
            <a:r>
              <a:rPr lang="en-US" sz="3200" b="0" strike="noStrike" spc="-1" dirty="0">
                <a:latin typeface="Proxima Nova Rg" panose="02000506030000020004" pitchFamily="50" charset="0"/>
                <a:ea typeface="Calibri"/>
              </a:rPr>
              <a:t> ng </a:t>
            </a:r>
            <a:r>
              <a:rPr lang="en-US" sz="3200" b="0" strike="noStrike" spc="-1" dirty="0" err="1">
                <a:latin typeface="Proxima Nova Rg" panose="02000506030000020004" pitchFamily="50" charset="0"/>
                <a:ea typeface="Calibri"/>
              </a:rPr>
              <a:t>ating</a:t>
            </a:r>
            <a:r>
              <a:rPr lang="en-US" sz="3200" b="0" strike="noStrike" spc="-1" dirty="0">
                <a:latin typeface="Proxima Nova Rg" panose="02000506030000020004" pitchFamily="50" charset="0"/>
                <a:ea typeface="Calibri"/>
              </a:rPr>
              <a:t> </a:t>
            </a:r>
            <a:r>
              <a:rPr lang="en-US" sz="3200" b="0" strike="noStrike" spc="-1" dirty="0" err="1">
                <a:latin typeface="Proxima Nova Rg" panose="02000506030000020004" pitchFamily="50" charset="0"/>
                <a:ea typeface="Calibri"/>
              </a:rPr>
              <a:t>bansa</a:t>
            </a:r>
            <a:r>
              <a:rPr lang="en-US" sz="3200" b="0" strike="noStrike" spc="-1" dirty="0">
                <a:latin typeface="Proxima Nova Rg" panose="02000506030000020004" pitchFamily="50" charset="0"/>
                <a:ea typeface="Calibri"/>
              </a:rPr>
              <a:t>? Listen to the words of Dr. James Francis which capture the unique life, power and influence that Jesus Christ has had over the history of mankind:</a:t>
            </a:r>
            <a:endParaRPr lang="en-PH" sz="3200" b="0" strike="noStrike" spc="-1" dirty="0">
              <a:latin typeface="Proxima Nova Rg" panose="02000506030000020004" pitchFamily="50" charset="0"/>
            </a:endParaRPr>
          </a:p>
          <a:p>
            <a:endParaRPr lang="en-US" sz="3200" dirty="0">
              <a:latin typeface="Proxima Nova Rg" panose="02000506030000020004" pitchFamily="50" charset="0"/>
            </a:endParaRPr>
          </a:p>
        </p:txBody>
      </p:sp>
    </p:spTree>
    <p:extLst>
      <p:ext uri="{BB962C8B-B14F-4D97-AF65-F5344CB8AC3E}">
        <p14:creationId xmlns:p14="http://schemas.microsoft.com/office/powerpoint/2010/main" val="337458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One Solitary Life</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599844"/>
            <a:ext cx="10515600" cy="4778378"/>
          </a:xfrm>
        </p:spPr>
        <p:txBody>
          <a:bodyPr>
            <a:normAutofit/>
          </a:bodyPr>
          <a:lstStyle/>
          <a:p>
            <a:r>
              <a:rPr lang="en-PH" sz="3200" b="0" strike="noStrike" spc="-1" dirty="0">
                <a:latin typeface="Proxima Nova Rg" panose="02000506030000020004" pitchFamily="50" charset="0"/>
                <a:ea typeface="Calibri"/>
              </a:rPr>
              <a:t>“He was born in an obscure village, the child of a peasant. He grew up in another village, where he worked in a carpenter shop until he was 30. Then, for three years, he was an itinerant preacher.</a:t>
            </a:r>
            <a:endParaRPr lang="en-PH" sz="3200" b="0" strike="noStrike" spc="-1" dirty="0">
              <a:latin typeface="Proxima Nova Rg" panose="02000506030000020004" pitchFamily="50" charset="0"/>
            </a:endParaRPr>
          </a:p>
          <a:p>
            <a:r>
              <a:rPr lang="en-PH" sz="3200" b="0" strike="noStrike" spc="-1" dirty="0">
                <a:latin typeface="Proxima Nova Rg" panose="02000506030000020004" pitchFamily="50" charset="0"/>
                <a:ea typeface="Calibri"/>
              </a:rPr>
              <a:t>He never wrote a book.  He never held an office.  He never had a family or owned a home. He didn’t go to college. He never lived in a big city. He never traveled 200 miles from the place where he was born. He did none of the things that usually accompany greatness. He had no credentials but himself.</a:t>
            </a:r>
            <a:endParaRPr lang="en-PH" sz="3200" b="0" strike="noStrike" spc="-1" dirty="0">
              <a:latin typeface="Proxima Nova Rg" panose="02000506030000020004" pitchFamily="50" charset="0"/>
            </a:endParaRPr>
          </a:p>
        </p:txBody>
      </p:sp>
    </p:spTree>
    <p:extLst>
      <p:ext uri="{BB962C8B-B14F-4D97-AF65-F5344CB8AC3E}">
        <p14:creationId xmlns:p14="http://schemas.microsoft.com/office/powerpoint/2010/main" val="136503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One Solitary Life</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4"/>
            <a:ext cx="10515600" cy="4879975"/>
          </a:xfrm>
        </p:spPr>
        <p:txBody>
          <a:bodyPr>
            <a:normAutofit lnSpcReduction="10000"/>
          </a:bodyPr>
          <a:lstStyle/>
          <a:p>
            <a:r>
              <a:rPr lang="en-PH" b="0" strike="noStrike" spc="-1" dirty="0">
                <a:latin typeface="Proxima Nova Rg" panose="02000506030000020004" pitchFamily="50" charset="0"/>
                <a:ea typeface="Calibri"/>
              </a:rPr>
              <a:t>He was only 33 when the tide of public opinion turned against him. His friends ran away. One of them denied him. He was turned over to his enemies and went through the mockery of a trial. He was nailed to a cross between two thieves. While he was dying, his executioners gambled for his garments, the only property he had on earth. When he was dead, he was laid in a borrowed grave, through the pity of a friend.</a:t>
            </a:r>
            <a:endParaRPr lang="en-PH" b="0" strike="noStrike" spc="-1" dirty="0">
              <a:latin typeface="Proxima Nova Rg" panose="02000506030000020004" pitchFamily="50" charset="0"/>
            </a:endParaRPr>
          </a:p>
          <a:p>
            <a:r>
              <a:rPr lang="en-PH" b="0" strike="noStrike" spc="-1" dirty="0">
                <a:latin typeface="Proxima Nova Rg" panose="02000506030000020004" pitchFamily="50" charset="0"/>
                <a:ea typeface="Calibri"/>
              </a:rPr>
              <a:t>Twenty centuries have come and gone, and today he remains the </a:t>
            </a:r>
            <a:r>
              <a:rPr lang="en-PH" b="1" strike="noStrike" spc="-1" dirty="0">
                <a:latin typeface="Proxima Nova Rg" panose="02000506030000020004" pitchFamily="50" charset="0"/>
                <a:ea typeface="Calibri"/>
              </a:rPr>
              <a:t>central figure of the human race.</a:t>
            </a:r>
            <a:r>
              <a:rPr lang="en-PH" b="0" strike="noStrike" spc="-1" dirty="0">
                <a:latin typeface="Proxima Nova Rg" panose="02000506030000020004" pitchFamily="50" charset="0"/>
                <a:ea typeface="Calibri"/>
              </a:rPr>
              <a:t> I think it true when I say that all the armies that ever marched, all the navies that ever sailed, all the parliaments that ever sat, all the kings that ever reigned- put together – </a:t>
            </a:r>
            <a:r>
              <a:rPr lang="en-PH" b="1" strike="noStrike" spc="-1" dirty="0">
                <a:latin typeface="Proxima Nova Rg" panose="02000506030000020004" pitchFamily="50" charset="0"/>
                <a:ea typeface="Calibri"/>
              </a:rPr>
              <a:t>have not affected the life of man on this earth as much as that one, solitary life.”</a:t>
            </a:r>
            <a:endParaRPr lang="en-PH"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98885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5"/>
            <a:ext cx="10515600" cy="4667250"/>
          </a:xfrm>
        </p:spPr>
        <p:txBody>
          <a:bodyPr>
            <a:normAutofit fontScale="92500"/>
          </a:bodyPr>
          <a:lstStyle/>
          <a:p>
            <a:pPr>
              <a:lnSpc>
                <a:spcPct val="108000"/>
              </a:lnSpc>
              <a:spcAft>
                <a:spcPts val="799"/>
              </a:spcAft>
              <a:buNone/>
            </a:pPr>
            <a:r>
              <a:rPr lang="en-PH" b="0" strike="noStrike" spc="-1" dirty="0">
                <a:latin typeface="Proxima Nova Rg" panose="02000506030000020004" pitchFamily="50" charset="0"/>
                <a:ea typeface="Calibri"/>
              </a:rPr>
              <a:t>Ikaw? </a:t>
            </a:r>
            <a:r>
              <a:rPr lang="en-PH" b="0" strike="noStrike" spc="-1" dirty="0" err="1">
                <a:latin typeface="Proxima Nova Rg" panose="02000506030000020004" pitchFamily="50" charset="0"/>
                <a:ea typeface="Calibri"/>
              </a:rPr>
              <a:t>Nais</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mo</a:t>
            </a:r>
            <a:r>
              <a:rPr lang="en-PH" b="0" strike="noStrike" spc="-1" dirty="0">
                <a:latin typeface="Proxima Nova Rg" panose="02000506030000020004" pitchFamily="50" charset="0"/>
                <a:ea typeface="Calibri"/>
              </a:rPr>
              <a:t> bang </a:t>
            </a:r>
            <a:r>
              <a:rPr lang="en-PH" b="0" strike="noStrike" spc="-1" dirty="0" err="1">
                <a:latin typeface="Proxima Nova Rg" panose="02000506030000020004" pitchFamily="50" charset="0"/>
                <a:ea typeface="Calibri"/>
              </a:rPr>
              <a:t>sundan</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rin</a:t>
            </a:r>
            <a:r>
              <a:rPr lang="en-PH" b="0" strike="noStrike" spc="-1" dirty="0">
                <a:latin typeface="Proxima Nova Rg" panose="02000506030000020004" pitchFamily="50" charset="0"/>
                <a:ea typeface="Calibri"/>
              </a:rPr>
              <a:t> ang </a:t>
            </a:r>
            <a:r>
              <a:rPr lang="en-PH" b="0" strike="noStrike" spc="-1" dirty="0" err="1">
                <a:latin typeface="Proxima Nova Rg" panose="02000506030000020004" pitchFamily="50" charset="0"/>
                <a:ea typeface="Calibri"/>
              </a:rPr>
              <a:t>yapak</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nitong</a:t>
            </a:r>
            <a:r>
              <a:rPr lang="en-PH" b="0" strike="noStrike" spc="-1" dirty="0">
                <a:latin typeface="Proxima Nova Rg" panose="02000506030000020004" pitchFamily="50" charset="0"/>
                <a:ea typeface="Calibri"/>
              </a:rPr>
              <a:t> One Solitary Life, at </a:t>
            </a:r>
            <a:r>
              <a:rPr lang="en-PH" b="0" strike="noStrike" spc="-1" dirty="0" err="1">
                <a:latin typeface="Proxima Nova Rg" panose="02000506030000020004" pitchFamily="50" charset="0"/>
                <a:ea typeface="Calibri"/>
              </a:rPr>
              <a:t>maging</a:t>
            </a:r>
            <a:r>
              <a:rPr lang="en-PH"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sanhi</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rin</a:t>
            </a:r>
            <a:r>
              <a:rPr lang="en-PH" b="0" strike="noStrike" spc="-1" dirty="0">
                <a:latin typeface="Proxima Nova Rg" panose="02000506030000020004" pitchFamily="50" charset="0"/>
                <a:ea typeface="Calibri"/>
              </a:rPr>
              <a:t> ng </a:t>
            </a:r>
            <a:r>
              <a:rPr lang="en-PH" b="0" strike="noStrike" spc="-1" dirty="0" err="1">
                <a:latin typeface="Proxima Nova Rg" panose="02000506030000020004" pitchFamily="50" charset="0"/>
                <a:ea typeface="Calibri"/>
              </a:rPr>
              <a:t>pagbabago</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dito</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sa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ating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bansa</a:t>
            </a:r>
            <a:r>
              <a:rPr lang="en-PH" b="0" strike="noStrike" spc="-1" dirty="0">
                <a:latin typeface="Proxima Nova Rg" panose="02000506030000020004" pitchFamily="50" charset="0"/>
                <a:ea typeface="Calibri"/>
              </a:rPr>
              <a:t>? Kung </a:t>
            </a:r>
            <a:r>
              <a:rPr lang="en-PH" b="0" strike="noStrike" spc="-1" dirty="0" err="1">
                <a:latin typeface="Proxima Nova Rg" panose="02000506030000020004" pitchFamily="50" charset="0"/>
                <a:ea typeface="Calibri"/>
              </a:rPr>
              <a:t>oo</a:t>
            </a:r>
            <a:r>
              <a:rPr lang="en-PH" b="0" strike="noStrike" spc="-1" dirty="0">
                <a:latin typeface="Proxima Nova Rg" panose="02000506030000020004" pitchFamily="50" charset="0"/>
                <a:ea typeface="Calibri"/>
              </a:rPr>
              <a:t> ang </a:t>
            </a:r>
            <a:r>
              <a:rPr lang="en-PH" b="0" strike="noStrike" spc="-1" dirty="0" err="1">
                <a:latin typeface="Proxima Nova Rg" panose="02000506030000020004" pitchFamily="50" charset="0"/>
                <a:ea typeface="Calibri"/>
              </a:rPr>
              <a:t>sagot</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mo</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kailangan</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mo</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munang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tanggapin</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sa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iyong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kalooban</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yung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katotohanan</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sa</a:t>
            </a:r>
            <a:r>
              <a:rPr lang="en-PH" b="0" strike="noStrike" spc="-1" dirty="0">
                <a:latin typeface="Proxima Nova Rg" panose="02000506030000020004" pitchFamily="50" charset="0"/>
                <a:ea typeface="Calibri"/>
              </a:rPr>
              <a:t> Roma 3:23 </a:t>
            </a:r>
            <a:r>
              <a:rPr lang="en-PH" b="0" strike="noStrike" spc="-1" dirty="0" err="1">
                <a:latin typeface="Proxima Nova Rg" panose="02000506030000020004" pitchFamily="50" charset="0"/>
                <a:ea typeface="Calibri"/>
              </a:rPr>
              <a:t>tungkol</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sa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kalagayan</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nating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mga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tao</a:t>
            </a:r>
            <a:r>
              <a:rPr lang="en-PH" b="0" strike="noStrike" spc="-1" dirty="0">
                <a:latin typeface="Proxima Nova Rg" panose="02000506030000020004" pitchFamily="50" charset="0"/>
                <a:ea typeface="Calibri"/>
              </a:rPr>
              <a:t>:</a:t>
            </a:r>
            <a:endParaRPr lang="en-PH" b="0" strike="noStrike" spc="-1" dirty="0">
              <a:latin typeface="Proxima Nova Rg" panose="02000506030000020004" pitchFamily="50" charset="0"/>
            </a:endParaRPr>
          </a:p>
          <a:p>
            <a:pPr>
              <a:lnSpc>
                <a:spcPct val="108000"/>
              </a:lnSpc>
              <a:spcAft>
                <a:spcPts val="799"/>
              </a:spcAft>
              <a:buNone/>
            </a:pPr>
            <a:r>
              <a:rPr lang="en-PH" b="0" strike="noStrike" spc="-1" dirty="0">
                <a:latin typeface="Proxima Nova Rg" panose="02000506030000020004" pitchFamily="50" charset="0"/>
                <a:ea typeface="Calibri"/>
              </a:rPr>
              <a:t>“</a:t>
            </a:r>
            <a:r>
              <a:rPr lang="en-PH" b="0" strike="noStrike" spc="-1" dirty="0" err="1">
                <a:latin typeface="Proxima Nova Rg" panose="02000506030000020004" pitchFamily="50" charset="0"/>
                <a:ea typeface="Calibri"/>
              </a:rPr>
              <a:t>yamang</a:t>
            </a:r>
            <a:r>
              <a:rPr lang="en-PH" b="0" strike="noStrike" spc="-1" dirty="0">
                <a:latin typeface="Proxima Nova Rg" panose="02000506030000020004" pitchFamily="50" charset="0"/>
                <a:ea typeface="Calibri"/>
              </a:rPr>
              <a:t> ang lahat ay </a:t>
            </a:r>
            <a:r>
              <a:rPr lang="en-PH" b="0" strike="noStrike" spc="-1" dirty="0" err="1">
                <a:latin typeface="Proxima Nova Rg" panose="02000506030000020004" pitchFamily="50" charset="0"/>
                <a:ea typeface="Calibri"/>
              </a:rPr>
              <a:t>nagkasala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hindi</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nakaabot</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sa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kaluwalhatian</a:t>
            </a:r>
            <a:r>
              <a:rPr lang="en-PH" b="0" strike="noStrike" spc="-1" dirty="0">
                <a:latin typeface="Proxima Nova Rg" panose="02000506030000020004" pitchFamily="50" charset="0"/>
                <a:ea typeface="Calibri"/>
              </a:rPr>
              <a:t> ng Dios.”</a:t>
            </a:r>
            <a:endParaRPr lang="en-PH" b="0" strike="noStrike" spc="-1" dirty="0">
              <a:latin typeface="Proxima Nova Rg" panose="02000506030000020004" pitchFamily="50" charset="0"/>
            </a:endParaRPr>
          </a:p>
          <a:p>
            <a:r>
              <a:rPr lang="en-PH" b="0" strike="noStrike" spc="-1" dirty="0">
                <a:latin typeface="Proxima Nova Rg" panose="02000506030000020004" pitchFamily="50" charset="0"/>
                <a:ea typeface="Calibri"/>
              </a:rPr>
              <a:t>Tayo ay </a:t>
            </a:r>
            <a:r>
              <a:rPr lang="en-PH" b="0" strike="noStrike" spc="-1" dirty="0" err="1">
                <a:latin typeface="Proxima Nova Rg" panose="02000506030000020004" pitchFamily="50" charset="0"/>
                <a:ea typeface="Calibri"/>
              </a:rPr>
              <a:t>magpakumbaba</a:t>
            </a:r>
            <a:r>
              <a:rPr lang="en-PH" b="0" strike="noStrike" spc="-1" dirty="0">
                <a:latin typeface="Proxima Nova Rg" panose="02000506030000020004" pitchFamily="50" charset="0"/>
                <a:ea typeface="Calibri"/>
              </a:rPr>
              <a:t> at </a:t>
            </a:r>
            <a:r>
              <a:rPr lang="en-PH" b="0" strike="noStrike" spc="-1" dirty="0" err="1">
                <a:latin typeface="Proxima Nova Rg" panose="02000506030000020004" pitchFamily="50" charset="0"/>
                <a:ea typeface="Calibri"/>
              </a:rPr>
              <a:t>amining</a:t>
            </a:r>
            <a:r>
              <a:rPr lang="en-PH" b="0" strike="noStrike" spc="-1" dirty="0">
                <a:latin typeface="Proxima Nova Rg" panose="02000506030000020004" pitchFamily="50" charset="0"/>
                <a:ea typeface="Calibri"/>
              </a:rPr>
              <a:t> tayo ay </a:t>
            </a:r>
            <a:r>
              <a:rPr lang="en-PH" b="0" strike="noStrike" spc="-1" dirty="0" err="1">
                <a:latin typeface="Proxima Nova Rg" panose="02000506030000020004" pitchFamily="50" charset="0"/>
                <a:ea typeface="Calibri"/>
              </a:rPr>
              <a:t>nagkasala</a:t>
            </a:r>
            <a:r>
              <a:rPr lang="en-PH" b="0" strike="noStrike" spc="-1" dirty="0">
                <a:latin typeface="Proxima Nova Rg" panose="02000506030000020004" pitchFamily="50" charset="0"/>
                <a:ea typeface="Calibri"/>
              </a:rPr>
              <a:t> at </a:t>
            </a:r>
            <a:r>
              <a:rPr lang="en-PH" b="0" strike="noStrike" spc="-1" dirty="0" err="1">
                <a:latin typeface="Proxima Nova Rg" panose="02000506030000020004" pitchFamily="50" charset="0"/>
                <a:ea typeface="Calibri"/>
              </a:rPr>
              <a:t>hindi</a:t>
            </a:r>
            <a:r>
              <a:rPr lang="en-PH" b="0" strike="noStrike" spc="-1" dirty="0">
                <a:latin typeface="Proxima Nova Rg" panose="02000506030000020004" pitchFamily="50" charset="0"/>
                <a:ea typeface="Calibri"/>
              </a:rPr>
              <a:t> natin </a:t>
            </a:r>
            <a:r>
              <a:rPr lang="en-PH" b="0" strike="noStrike" spc="-1" dirty="0" err="1">
                <a:latin typeface="Proxima Nova Rg" panose="02000506030000020004" pitchFamily="50" charset="0"/>
                <a:ea typeface="Calibri"/>
              </a:rPr>
              <a:t>kayang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abutin</a:t>
            </a:r>
            <a:r>
              <a:rPr lang="en-PH" b="0" strike="noStrike" spc="-1" dirty="0">
                <a:latin typeface="Proxima Nova Rg" panose="02000506030000020004" pitchFamily="50" charset="0"/>
                <a:ea typeface="Calibri"/>
              </a:rPr>
              <a:t> ang banal </a:t>
            </a:r>
            <a:r>
              <a:rPr lang="en-PH" b="0" strike="noStrike" spc="-1" dirty="0" err="1">
                <a:latin typeface="Proxima Nova Rg" panose="02000506030000020004" pitchFamily="50" charset="0"/>
                <a:ea typeface="Calibri"/>
              </a:rPr>
              <a:t>na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batayan</a:t>
            </a:r>
            <a:r>
              <a:rPr lang="en-PH" b="0" strike="noStrike" spc="-1" dirty="0">
                <a:latin typeface="Proxima Nova Rg" panose="02000506030000020004" pitchFamily="50" charset="0"/>
                <a:ea typeface="Calibri"/>
              </a:rPr>
              <a:t> ng Dios para </a:t>
            </a:r>
            <a:r>
              <a:rPr lang="en-PH" b="0" strike="noStrike" spc="-1" dirty="0" err="1">
                <a:latin typeface="Proxima Nova Rg" panose="02000506030000020004" pitchFamily="50" charset="0"/>
                <a:ea typeface="Calibri"/>
              </a:rPr>
              <a:t>sa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isang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perpektong</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buhay</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Tulad</a:t>
            </a:r>
            <a:r>
              <a:rPr lang="en-PH" b="0" strike="noStrike" spc="-1" dirty="0">
                <a:latin typeface="Proxima Nova Rg" panose="02000506030000020004" pitchFamily="50" charset="0"/>
                <a:ea typeface="Calibri"/>
              </a:rPr>
              <a:t> ng </a:t>
            </a:r>
            <a:r>
              <a:rPr lang="en-PH" b="0" strike="noStrike" spc="-1" dirty="0" err="1">
                <a:latin typeface="Proxima Nova Rg" panose="02000506030000020004" pitchFamily="50" charset="0"/>
                <a:ea typeface="Calibri"/>
              </a:rPr>
              <a:t>wika</a:t>
            </a:r>
            <a:r>
              <a:rPr lang="en-PH" b="0" strike="noStrike" spc="-1" dirty="0">
                <a:latin typeface="Proxima Nova Rg" panose="02000506030000020004" pitchFamily="50" charset="0"/>
                <a:ea typeface="Calibri"/>
              </a:rPr>
              <a:t> ng Biblia, Lahat TAYO ay </a:t>
            </a:r>
            <a:r>
              <a:rPr lang="en-PH" b="0" strike="noStrike" spc="-1" dirty="0" err="1">
                <a:latin typeface="Proxima Nova Rg" panose="02000506030000020004" pitchFamily="50" charset="0"/>
                <a:ea typeface="Calibri"/>
              </a:rPr>
              <a:t>nagkasala</a:t>
            </a:r>
            <a:r>
              <a:rPr lang="en-PH" b="0" strike="noStrike" spc="-1" dirty="0">
                <a:latin typeface="Proxima Nova Rg" panose="02000506030000020004" pitchFamily="50" charset="0"/>
                <a:ea typeface="Calibri"/>
              </a:rPr>
              <a:t>, at </a:t>
            </a:r>
            <a:r>
              <a:rPr lang="en-PH" b="0" strike="noStrike" spc="-1" dirty="0" err="1">
                <a:latin typeface="Proxima Nova Rg" panose="02000506030000020004" pitchFamily="50" charset="0"/>
                <a:ea typeface="Calibri"/>
              </a:rPr>
              <a:t>kasama</a:t>
            </a:r>
            <a:r>
              <a:rPr lang="en-PH" b="0" strike="noStrike" spc="-1" dirty="0">
                <a:latin typeface="Proxima Nova Rg" panose="02000506030000020004" pitchFamily="50" charset="0"/>
                <a:ea typeface="Calibri"/>
              </a:rPr>
              <a:t> ka, at </a:t>
            </a:r>
            <a:r>
              <a:rPr lang="en-PH" b="0" strike="noStrike" spc="-1" dirty="0" err="1">
                <a:latin typeface="Proxima Nova Rg" panose="02000506030000020004" pitchFamily="50" charset="0"/>
                <a:ea typeface="Calibri"/>
              </a:rPr>
              <a:t>tiyak</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na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kasama</a:t>
            </a:r>
            <a:r>
              <a:rPr lang="en-PH" b="0" strike="noStrike" spc="-1" dirty="0">
                <a:latin typeface="Proxima Nova Rg" panose="02000506030000020004" pitchFamily="50" charset="0"/>
                <a:ea typeface="Calibri"/>
              </a:rPr>
              <a:t> </a:t>
            </a:r>
            <a:r>
              <a:rPr lang="en-PH" b="0" strike="noStrike" spc="-1" dirty="0" err="1">
                <a:latin typeface="Proxima Nova Rg" panose="02000506030000020004" pitchFamily="50" charset="0"/>
                <a:ea typeface="Calibri"/>
              </a:rPr>
              <a:t>ako</a:t>
            </a:r>
            <a:r>
              <a:rPr lang="en-PH" b="0" strike="noStrike" spc="-1" dirty="0">
                <a:latin typeface="Proxima Nova Rg" panose="02000506030000020004" pitchFamily="50" charset="0"/>
                <a:ea typeface="Calibri"/>
              </a:rPr>
              <a:t>. </a:t>
            </a:r>
            <a:endParaRPr lang="en-PH"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80009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5"/>
            <a:ext cx="10515600" cy="5218642"/>
          </a:xfrm>
        </p:spPr>
        <p:txBody>
          <a:bodyPr>
            <a:normAutofit fontScale="85000" lnSpcReduction="20000"/>
          </a:bodyPr>
          <a:lstStyle/>
          <a:p>
            <a:pPr>
              <a:lnSpc>
                <a:spcPct val="107000"/>
              </a:lnSpc>
              <a:spcAft>
                <a:spcPts val="799"/>
              </a:spcAft>
              <a:buNone/>
            </a:pPr>
            <a:r>
              <a:rPr lang="en-PH" sz="2800" b="0" strike="noStrike" spc="-1" dirty="0">
                <a:latin typeface="Proxima Nova Rg" panose="02000506030000020004" pitchFamily="50" charset="0"/>
                <a:ea typeface="Times New Roman"/>
              </a:rPr>
              <a:t>Pero </a:t>
            </a:r>
            <a:r>
              <a:rPr lang="en-PH" sz="2800" b="0" strike="noStrike" spc="-1" dirty="0" err="1">
                <a:latin typeface="Proxima Nova Rg" panose="02000506030000020004" pitchFamily="50" charset="0"/>
                <a:ea typeface="Times New Roman"/>
              </a:rPr>
              <a:t>hindi</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dapat</a:t>
            </a:r>
            <a:r>
              <a:rPr lang="en-PH" sz="2800" b="0" strike="noStrike" spc="-1" dirty="0">
                <a:latin typeface="Proxima Nova Rg" panose="02000506030000020004" pitchFamily="50" charset="0"/>
                <a:ea typeface="Times New Roman"/>
              </a:rPr>
              <a:t> tayo </a:t>
            </a:r>
            <a:r>
              <a:rPr lang="en-PH" sz="2800" b="0" strike="noStrike" spc="-1" dirty="0" err="1">
                <a:latin typeface="Proxima Nova Rg" panose="02000506030000020004" pitchFamily="50" charset="0"/>
                <a:ea typeface="Times New Roman"/>
              </a:rPr>
              <a:t>patuloy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gumawa</a:t>
            </a:r>
            <a:r>
              <a:rPr lang="en-PH" sz="2800" b="0" strike="noStrike" spc="-1" dirty="0">
                <a:latin typeface="Proxima Nova Rg" panose="02000506030000020004" pitchFamily="50" charset="0"/>
                <a:ea typeface="Times New Roman"/>
              </a:rPr>
              <a:t> ng </a:t>
            </a:r>
            <a:r>
              <a:rPr lang="en-PH" sz="2800" b="0" strike="noStrike" spc="-1" dirty="0" err="1">
                <a:latin typeface="Proxima Nova Rg" panose="02000506030000020004" pitchFamily="50" charset="0"/>
                <a:ea typeface="Times New Roman"/>
              </a:rPr>
              <a:t>kasalanan</a:t>
            </a:r>
            <a:r>
              <a:rPr lang="en-PH" sz="2800" b="0" strike="noStrike" spc="-1" dirty="0">
                <a:latin typeface="Proxima Nova Rg" panose="02000506030000020004" pitchFamily="50" charset="0"/>
                <a:ea typeface="Times New Roman"/>
              </a:rPr>
              <a:t> at </a:t>
            </a:r>
            <a:r>
              <a:rPr lang="en-PH" sz="2800" b="0" strike="noStrike" spc="-1" dirty="0" err="1">
                <a:latin typeface="Proxima Nova Rg" panose="02000506030000020004" pitchFamily="50" charset="0"/>
                <a:ea typeface="Times New Roman"/>
              </a:rPr>
              <a:t>hindi</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makaabot</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pamantayan</a:t>
            </a:r>
            <a:r>
              <a:rPr lang="en-PH" sz="2800" b="0" strike="noStrike" spc="-1" dirty="0">
                <a:latin typeface="Proxima Nova Rg" panose="02000506030000020004" pitchFamily="50" charset="0"/>
                <a:ea typeface="Times New Roman"/>
              </a:rPr>
              <a:t> ng Dios! Para tayo ay </a:t>
            </a:r>
            <a:r>
              <a:rPr lang="en-PH" sz="2800" b="0" strike="noStrike" spc="-1" dirty="0" err="1">
                <a:latin typeface="Proxima Nova Rg" panose="02000506030000020004" pitchFamily="50" charset="0"/>
                <a:ea typeface="Times New Roman"/>
              </a:rPr>
              <a:t>maging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pagbabago</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iaasahan</a:t>
            </a:r>
            <a:r>
              <a:rPr lang="en-PH" sz="2800" b="0" strike="noStrike" spc="-1" dirty="0">
                <a:latin typeface="Proxima Nova Rg" panose="02000506030000020004" pitchFamily="50" charset="0"/>
                <a:ea typeface="Times New Roman"/>
              </a:rPr>
              <a:t> natin para </a:t>
            </a:r>
            <a:r>
              <a:rPr lang="en-PH" sz="2800" b="0" strike="noStrike" spc="-1" dirty="0" err="1">
                <a:latin typeface="Proxima Nova Rg" panose="02000506030000020004" pitchFamily="50" charset="0"/>
                <a:ea typeface="Times New Roman"/>
              </a:rPr>
              <a:t>ating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bansa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kailangan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muna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tayong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mabago</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ni</a:t>
            </a:r>
            <a:r>
              <a:rPr lang="en-PH" sz="2800" b="0" strike="noStrike" spc="-1" dirty="0">
                <a:latin typeface="Proxima Nova Rg" panose="02000506030000020004" pitchFamily="50" charset="0"/>
                <a:ea typeface="Times New Roman"/>
              </a:rPr>
              <a:t> Cristo. </a:t>
            </a:r>
            <a:r>
              <a:rPr lang="en-PH" sz="2800" b="0" strike="noStrike" spc="-1" dirty="0" err="1">
                <a:latin typeface="Proxima Nova Rg" panose="02000506030000020004" pitchFamily="50" charset="0"/>
                <a:ea typeface="Times New Roman"/>
              </a:rPr>
              <a:t>Oo</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ating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mga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kasalanan</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naghihiwalay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atin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banal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Dios, </a:t>
            </a:r>
            <a:r>
              <a:rPr lang="en-PH" sz="2800" b="0" strike="noStrike" spc="-1" dirty="0" err="1">
                <a:latin typeface="Proxima Nova Rg" panose="02000506030000020004" pitchFamily="50" charset="0"/>
                <a:ea typeface="Times New Roman"/>
              </a:rPr>
              <a:t>pero</a:t>
            </a:r>
            <a:r>
              <a:rPr lang="en-PH" sz="2800" b="0" strike="noStrike" spc="-1" dirty="0">
                <a:latin typeface="Proxima Nova Rg" panose="02000506030000020004" pitchFamily="50" charset="0"/>
                <a:ea typeface="Times New Roman"/>
              </a:rPr>
              <a:t> may </a:t>
            </a:r>
            <a:r>
              <a:rPr lang="en-PH" sz="2800" b="0" strike="noStrike" spc="-1" dirty="0" err="1">
                <a:latin typeface="Proxima Nova Rg" panose="02000506030000020004" pitchFamily="50" charset="0"/>
                <a:ea typeface="Times New Roman"/>
              </a:rPr>
              <a:t>magandang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balita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Wika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ni</a:t>
            </a:r>
            <a:r>
              <a:rPr lang="en-PH" sz="2800" b="0" strike="noStrike" spc="-1" dirty="0">
                <a:latin typeface="Proxima Nova Rg" panose="02000506030000020004" pitchFamily="50" charset="0"/>
                <a:ea typeface="Times New Roman"/>
              </a:rPr>
              <a:t> Pablo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Roma 6:23, </a:t>
            </a:r>
            <a:endParaRPr lang="en-PH" sz="2800" b="0" strike="noStrike" spc="-1" dirty="0">
              <a:latin typeface="Proxima Nova Rg" panose="02000506030000020004" pitchFamily="50" charset="0"/>
            </a:endParaRPr>
          </a:p>
          <a:p>
            <a:pPr>
              <a:lnSpc>
                <a:spcPct val="107000"/>
              </a:lnSpc>
              <a:spcAft>
                <a:spcPts val="799"/>
              </a:spcAft>
              <a:buNone/>
            </a:pPr>
            <a:r>
              <a:rPr lang="en-PH" sz="2800" b="0" strike="noStrike" spc="-1" dirty="0">
                <a:latin typeface="Proxima Nova Rg" panose="02000506030000020004" pitchFamily="50" charset="0"/>
                <a:ea typeface="Times New Roman"/>
              </a:rPr>
              <a:t>“</a:t>
            </a:r>
            <a:r>
              <a:rPr lang="en-PH" sz="2800" b="1" strike="noStrike" spc="-1" dirty="0" err="1">
                <a:latin typeface="Proxima Nova Rg" panose="02000506030000020004" pitchFamily="50" charset="0"/>
                <a:ea typeface="Times New Roman"/>
              </a:rPr>
              <a:t>Sapagkat</a:t>
            </a:r>
            <a:r>
              <a:rPr lang="en-PH" sz="2800" b="1" strike="noStrike" spc="-1" dirty="0">
                <a:latin typeface="Proxima Nova Rg" panose="02000506030000020004" pitchFamily="50" charset="0"/>
                <a:ea typeface="Times New Roman"/>
              </a:rPr>
              <a:t> ang </a:t>
            </a:r>
            <a:r>
              <a:rPr lang="en-PH" sz="2800" b="1" strike="noStrike" spc="-1" dirty="0" err="1">
                <a:latin typeface="Proxima Nova Rg" panose="02000506030000020004" pitchFamily="50" charset="0"/>
                <a:ea typeface="Times New Roman"/>
              </a:rPr>
              <a:t>kabayaran</a:t>
            </a:r>
            <a:r>
              <a:rPr lang="en-PH" sz="2800" b="1" strike="noStrike" spc="-1" dirty="0">
                <a:latin typeface="Proxima Nova Rg" panose="02000506030000020004" pitchFamily="50" charset="0"/>
                <a:ea typeface="Times New Roman"/>
              </a:rPr>
              <a:t> ng </a:t>
            </a:r>
            <a:r>
              <a:rPr lang="en-PH" sz="2800" b="1" strike="noStrike" spc="-1" dirty="0" err="1">
                <a:latin typeface="Proxima Nova Rg" panose="02000506030000020004" pitchFamily="50" charset="0"/>
                <a:ea typeface="Times New Roman"/>
              </a:rPr>
              <a:t>kasalanan</a:t>
            </a:r>
            <a:r>
              <a:rPr lang="en-PH" sz="2800" b="1" strike="noStrike" spc="-1" dirty="0">
                <a:latin typeface="Proxima Nova Rg" panose="02000506030000020004" pitchFamily="50" charset="0"/>
                <a:ea typeface="Times New Roman"/>
              </a:rPr>
              <a:t> ay </a:t>
            </a:r>
            <a:r>
              <a:rPr lang="en-PH" sz="2800" b="1" strike="noStrike" spc="-1" dirty="0" err="1">
                <a:latin typeface="Proxima Nova Rg" panose="02000506030000020004" pitchFamily="50" charset="0"/>
                <a:ea typeface="Times New Roman"/>
              </a:rPr>
              <a:t>kamatayan</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ngunit</a:t>
            </a:r>
            <a:r>
              <a:rPr lang="en-PH" sz="2800" b="1" strike="noStrike" spc="-1" dirty="0">
                <a:latin typeface="Proxima Nova Rg" panose="02000506030000020004" pitchFamily="50" charset="0"/>
                <a:ea typeface="Times New Roman"/>
              </a:rPr>
              <a:t> ang </a:t>
            </a:r>
            <a:r>
              <a:rPr lang="en-PH" sz="2800" b="1" strike="noStrike" spc="-1" dirty="0" err="1">
                <a:latin typeface="Proxima Nova Rg" panose="02000506030000020004" pitchFamily="50" charset="0"/>
                <a:ea typeface="Times New Roman"/>
              </a:rPr>
              <a:t>kaloob</a:t>
            </a:r>
            <a:r>
              <a:rPr lang="en-PH" sz="2800" b="1" strike="noStrike" spc="-1" dirty="0">
                <a:latin typeface="Proxima Nova Rg" panose="02000506030000020004" pitchFamily="50" charset="0"/>
                <a:ea typeface="Times New Roman"/>
              </a:rPr>
              <a:t> ng </a:t>
            </a:r>
            <a:r>
              <a:rPr lang="en-PH" sz="2800" b="1" strike="noStrike" spc="-1" dirty="0" err="1">
                <a:latin typeface="Proxima Nova Rg" panose="02000506030000020004" pitchFamily="50" charset="0"/>
                <a:ea typeface="Times New Roman"/>
              </a:rPr>
              <a:t>Diyos</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na</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walang</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bayad</a:t>
            </a:r>
            <a:r>
              <a:rPr lang="en-PH" sz="2800" b="1" strike="noStrike" spc="-1" dirty="0">
                <a:latin typeface="Proxima Nova Rg" panose="02000506030000020004" pitchFamily="50" charset="0"/>
                <a:ea typeface="Times New Roman"/>
              </a:rPr>
              <a:t> ay </a:t>
            </a:r>
            <a:r>
              <a:rPr lang="en-PH" sz="2800" b="1" strike="noStrike" spc="-1" dirty="0" err="1">
                <a:latin typeface="Proxima Nova Rg" panose="02000506030000020004" pitchFamily="50" charset="0"/>
                <a:ea typeface="Times New Roman"/>
              </a:rPr>
              <a:t>buhay</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na</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walang</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hanggan</a:t>
            </a:r>
            <a:r>
              <a:rPr lang="en-PH" sz="2800" b="1" strike="noStrike" spc="-1" dirty="0">
                <a:latin typeface="Proxima Nova Rg" panose="02000506030000020004" pitchFamily="50" charset="0"/>
                <a:ea typeface="Times New Roman"/>
              </a:rPr>
              <a:t> kay Cristo Jesus </a:t>
            </a:r>
            <a:r>
              <a:rPr lang="en-PH" sz="2800" b="1" strike="noStrike" spc="-1" dirty="0" err="1">
                <a:latin typeface="Proxima Nova Rg" panose="02000506030000020004" pitchFamily="50" charset="0"/>
                <a:ea typeface="Times New Roman"/>
              </a:rPr>
              <a:t>na</a:t>
            </a:r>
            <a:r>
              <a:rPr lang="en-PH" sz="2800" b="1" strike="noStrike" spc="-1" dirty="0">
                <a:latin typeface="Proxima Nova Rg" panose="02000506030000020004" pitchFamily="50" charset="0"/>
                <a:ea typeface="Times New Roman"/>
              </a:rPr>
              <a:t> </a:t>
            </a:r>
            <a:r>
              <a:rPr lang="en-PH" sz="2800" b="1" strike="noStrike" spc="-1" dirty="0" err="1">
                <a:latin typeface="Proxima Nova Rg" panose="02000506030000020004" pitchFamily="50" charset="0"/>
                <a:ea typeface="Times New Roman"/>
              </a:rPr>
              <a:t>Panginoon</a:t>
            </a:r>
            <a:r>
              <a:rPr lang="en-PH" sz="2800" b="1" strike="noStrike" spc="-1" dirty="0">
                <a:latin typeface="Proxima Nova Rg" panose="02000506030000020004" pitchFamily="50" charset="0"/>
                <a:ea typeface="Times New Roman"/>
              </a:rPr>
              <a:t> natin.” </a:t>
            </a:r>
            <a:endParaRPr lang="en-PH" sz="2800" b="0" strike="noStrike" spc="-1" dirty="0">
              <a:latin typeface="Proxima Nova Rg" panose="02000506030000020004" pitchFamily="50" charset="0"/>
            </a:endParaRPr>
          </a:p>
          <a:p>
            <a:pPr>
              <a:lnSpc>
                <a:spcPct val="107000"/>
              </a:lnSpc>
              <a:spcAft>
                <a:spcPts val="799"/>
              </a:spcAft>
              <a:buNone/>
            </a:pPr>
            <a:r>
              <a:rPr lang="en-PH" sz="2800" b="0" strike="noStrike" spc="-1" dirty="0">
                <a:latin typeface="Proxima Nova Rg" panose="02000506030000020004" pitchFamily="50" charset="0"/>
                <a:ea typeface="Times New Roman"/>
              </a:rPr>
              <a:t>May </a:t>
            </a:r>
            <a:r>
              <a:rPr lang="en-PH" sz="2800" b="0" strike="noStrike" spc="-1" dirty="0" err="1">
                <a:latin typeface="Proxima Nova Rg" panose="02000506030000020004" pitchFamily="50" charset="0"/>
                <a:ea typeface="Times New Roman"/>
              </a:rPr>
              <a:t>masamang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balita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pinahahayag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dito</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Sinasabing</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kabayaran</a:t>
            </a:r>
            <a:r>
              <a:rPr lang="en-PH" sz="2800" b="0" strike="noStrike" spc="-1" dirty="0">
                <a:latin typeface="Proxima Nova Rg" panose="02000506030000020004" pitchFamily="50" charset="0"/>
                <a:ea typeface="Times New Roman"/>
              </a:rPr>
              <a:t> ng </a:t>
            </a:r>
            <a:r>
              <a:rPr lang="en-PH" sz="2800" b="0" strike="noStrike" spc="-1" dirty="0" err="1">
                <a:latin typeface="Proxima Nova Rg" panose="02000506030000020004" pitchFamily="50" charset="0"/>
                <a:ea typeface="Times New Roman"/>
              </a:rPr>
              <a:t>kasalanan</a:t>
            </a:r>
            <a:r>
              <a:rPr lang="en-PH" sz="2800" b="0" strike="noStrike" spc="-1" dirty="0">
                <a:latin typeface="Proxima Nova Rg" panose="02000506030000020004" pitchFamily="50" charset="0"/>
                <a:ea typeface="Times New Roman"/>
              </a:rPr>
              <a:t> ay </a:t>
            </a:r>
            <a:r>
              <a:rPr lang="en-PH" sz="2800" b="0" strike="noStrike" spc="-1" dirty="0" err="1">
                <a:latin typeface="Proxima Nova Rg" panose="02000506030000020004" pitchFamily="50" charset="0"/>
                <a:ea typeface="Times New Roman"/>
              </a:rPr>
              <a:t>kamatayan</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kabayaran</a:t>
            </a:r>
            <a:r>
              <a:rPr lang="en-PH" sz="2800" b="0" strike="noStrike" spc="-1" dirty="0">
                <a:latin typeface="Proxima Nova Rg" panose="02000506030000020004" pitchFamily="50" charset="0"/>
                <a:ea typeface="Times New Roman"/>
              </a:rPr>
              <a:t> ay kung </a:t>
            </a:r>
            <a:r>
              <a:rPr lang="en-PH" sz="2800" b="0" strike="noStrike" spc="-1" dirty="0" err="1">
                <a:latin typeface="Proxima Nova Rg" panose="02000506030000020004" pitchFamily="50" charset="0"/>
                <a:ea typeface="Times New Roman"/>
              </a:rPr>
              <a:t>ano</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nararapat</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kaparusahan</a:t>
            </a:r>
            <a:r>
              <a:rPr lang="en-PH" sz="2800" b="0" strike="noStrike" spc="-1" dirty="0">
                <a:latin typeface="Proxima Nova Rg" panose="02000506030000020004" pitchFamily="50" charset="0"/>
                <a:ea typeface="Times New Roman"/>
              </a:rPr>
              <a:t> natin </a:t>
            </a:r>
            <a:r>
              <a:rPr lang="en-PH" sz="2800" b="0" strike="noStrike" spc="-1" dirty="0" err="1">
                <a:latin typeface="Proxima Nova Rg" panose="02000506030000020004" pitchFamily="50" charset="0"/>
                <a:ea typeface="Times New Roman"/>
              </a:rPr>
              <a:t>dahil</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isang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bagay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nagawa</a:t>
            </a:r>
            <a:r>
              <a:rPr lang="en-PH" sz="2800" b="0" strike="noStrike" spc="-1" dirty="0">
                <a:latin typeface="Proxima Nova Rg" panose="02000506030000020004" pitchFamily="50" charset="0"/>
                <a:ea typeface="Times New Roman"/>
              </a:rPr>
              <a:t> natin. Sa </a:t>
            </a:r>
            <a:r>
              <a:rPr lang="en-PH" sz="2800" b="0" strike="noStrike" spc="-1" dirty="0" err="1">
                <a:latin typeface="Proxima Nova Rg" panose="02000506030000020004" pitchFamily="50" charset="0"/>
                <a:ea typeface="Times New Roman"/>
              </a:rPr>
              <a:t>kasong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ito</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nararapat</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kabayaran</a:t>
            </a:r>
            <a:r>
              <a:rPr lang="en-PH" sz="2800" b="0" strike="noStrike" spc="-1" dirty="0">
                <a:latin typeface="Proxima Nova Rg" panose="02000506030000020004" pitchFamily="50" charset="0"/>
                <a:ea typeface="Times New Roman"/>
              </a:rPr>
              <a:t> ng </a:t>
            </a:r>
            <a:r>
              <a:rPr lang="en-PH" sz="2800" b="0" strike="noStrike" spc="-1" dirty="0" err="1">
                <a:latin typeface="Proxima Nova Rg" panose="02000506030000020004" pitchFamily="50" charset="0"/>
                <a:ea typeface="Times New Roman"/>
              </a:rPr>
              <a:t>ating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kasalanan</a:t>
            </a:r>
            <a:r>
              <a:rPr lang="en-PH" sz="2800" b="0" strike="noStrike" spc="-1" dirty="0">
                <a:latin typeface="Proxima Nova Rg" panose="02000506030000020004" pitchFamily="50" charset="0"/>
                <a:ea typeface="Times New Roman"/>
              </a:rPr>
              <a:t> ay </a:t>
            </a:r>
            <a:r>
              <a:rPr lang="en-PH" sz="2800" b="0" strike="noStrike" spc="-1" dirty="0" err="1">
                <a:latin typeface="Proxima Nova Rg" panose="02000506030000020004" pitchFamily="50" charset="0"/>
                <a:ea typeface="Times New Roman"/>
              </a:rPr>
              <a:t>kamatayan</a:t>
            </a:r>
            <a:r>
              <a:rPr lang="en-PH" sz="2800" b="0" strike="noStrike" spc="-1" dirty="0">
                <a:latin typeface="Proxima Nova Rg" panose="02000506030000020004" pitchFamily="50" charset="0"/>
                <a:ea typeface="Times New Roman"/>
              </a:rPr>
              <a:t> –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ibig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sabihin</a:t>
            </a:r>
            <a:r>
              <a:rPr lang="en-PH" sz="2800" b="0" strike="noStrike" spc="-1" dirty="0">
                <a:latin typeface="Proxima Nova Rg" panose="02000506030000020004" pitchFamily="50" charset="0"/>
                <a:ea typeface="Times New Roman"/>
              </a:rPr>
              <a:t> ay </a:t>
            </a:r>
            <a:r>
              <a:rPr lang="en-PH" sz="2800" b="0" strike="noStrike" spc="-1" dirty="0" err="1">
                <a:latin typeface="Proxima Nova Rg" panose="02000506030000020004" pitchFamily="50" charset="0"/>
                <a:ea typeface="Times New Roman"/>
              </a:rPr>
              <a:t>pagkahiwalay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Dios </a:t>
            </a:r>
            <a:r>
              <a:rPr lang="en-PH" sz="2800" b="0" strike="noStrike" spc="-1" dirty="0" err="1">
                <a:latin typeface="Proxima Nova Rg" panose="02000506030000020004" pitchFamily="50" charset="0"/>
                <a:ea typeface="Times New Roman"/>
              </a:rPr>
              <a:t>magpakailanman</a:t>
            </a:r>
            <a:r>
              <a:rPr lang="en-PH" sz="2800" b="0" strike="noStrike" spc="-1" dirty="0">
                <a:latin typeface="Proxima Nova Rg" panose="02000506030000020004" pitchFamily="50" charset="0"/>
                <a:ea typeface="Times New Roman"/>
              </a:rPr>
              <a:t>. </a:t>
            </a:r>
            <a:r>
              <a:rPr lang="en-PH" sz="1400" b="0" strike="noStrike" spc="-1" dirty="0">
                <a:latin typeface="Proxima Nova Rg" panose="02000506030000020004" pitchFamily="50" charset="0"/>
                <a:ea typeface="Times New Roman"/>
              </a:rPr>
              <a:t> </a:t>
            </a:r>
            <a:endParaRPr lang="en-PH" sz="14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254406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4"/>
            <a:ext cx="10515600" cy="4913843"/>
          </a:xfrm>
        </p:spPr>
        <p:txBody>
          <a:bodyPr>
            <a:normAutofit fontScale="92500"/>
          </a:bodyPr>
          <a:lstStyle/>
          <a:p>
            <a:pPr indent="0">
              <a:lnSpc>
                <a:spcPct val="107000"/>
              </a:lnSpc>
              <a:spcAft>
                <a:spcPts val="799"/>
              </a:spcAft>
              <a:buNone/>
            </a:pPr>
            <a:r>
              <a:rPr lang="en-PH" sz="2800" b="0" strike="noStrike" spc="-1" dirty="0">
                <a:latin typeface="Proxima Nova Rg" panose="02000506030000020004" pitchFamily="50" charset="0"/>
                <a:ea typeface="Times New Roman"/>
              </a:rPr>
              <a:t>Pero </a:t>
            </a:r>
            <a:r>
              <a:rPr lang="en-PH" sz="2800" b="0" strike="noStrike" spc="-1" dirty="0" err="1">
                <a:latin typeface="Proxima Nova Rg" panose="02000506030000020004" pitchFamily="50" charset="0"/>
                <a:ea typeface="Times New Roman"/>
              </a:rPr>
              <a:t>mula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kapahayagang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ito</a:t>
            </a:r>
            <a:r>
              <a:rPr lang="en-PH" sz="2800" b="0" strike="noStrike" spc="-1" dirty="0">
                <a:latin typeface="Proxima Nova Rg" panose="02000506030000020004" pitchFamily="50" charset="0"/>
                <a:ea typeface="Times New Roman"/>
              </a:rPr>
              <a:t> ay may </a:t>
            </a:r>
            <a:r>
              <a:rPr lang="en-PH" sz="2800" b="0" strike="noStrike" spc="-1" dirty="0" err="1">
                <a:latin typeface="Proxima Nova Rg" panose="02000506030000020004" pitchFamily="50" charset="0"/>
                <a:ea typeface="Times New Roman"/>
              </a:rPr>
              <a:t>magandang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balita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Sinasabi</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atin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nito</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ang Dios ay may regalo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atin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walang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bayad</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ito</a:t>
            </a:r>
            <a:r>
              <a:rPr lang="en-PH" sz="2800" b="0" strike="noStrike" spc="-1" dirty="0">
                <a:latin typeface="Proxima Nova Rg" panose="02000506030000020004" pitchFamily="50" charset="0"/>
                <a:ea typeface="Times New Roman"/>
              </a:rPr>
              <a:t> ay BUHAY NA WALANG HANGGAN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pamamagitan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ni</a:t>
            </a:r>
            <a:r>
              <a:rPr lang="en-PH" sz="2800" b="0" strike="noStrike" spc="-1" dirty="0">
                <a:latin typeface="Proxima Nova Rg" panose="02000506030000020004" pitchFamily="50" charset="0"/>
                <a:ea typeface="Times New Roman"/>
              </a:rPr>
              <a:t> JESU-CRISTO! At may </a:t>
            </a:r>
            <a:r>
              <a:rPr lang="en-PH" sz="2800" b="0" strike="noStrike" spc="-1" dirty="0" err="1">
                <a:latin typeface="Proxima Nova Rg" panose="02000506030000020004" pitchFamily="50" charset="0"/>
                <a:ea typeface="Times New Roman"/>
              </a:rPr>
              <a:t>tatlong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bagay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totoo</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tungkol</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regalong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ito</a:t>
            </a:r>
            <a:r>
              <a:rPr lang="en-PH" sz="2800" b="0" strike="noStrike" spc="-1" dirty="0">
                <a:latin typeface="Proxima Nova Rg" panose="02000506030000020004" pitchFamily="50" charset="0"/>
                <a:ea typeface="Times New Roman"/>
              </a:rPr>
              <a:t>: </a:t>
            </a:r>
            <a:endParaRPr lang="en-PH" sz="2800" b="0" strike="noStrike" spc="-1" dirty="0">
              <a:latin typeface="Proxima Nova Rg" panose="02000506030000020004" pitchFamily="50" charset="0"/>
            </a:endParaRPr>
          </a:p>
          <a:p>
            <a:pPr indent="0">
              <a:lnSpc>
                <a:spcPct val="107000"/>
              </a:lnSpc>
              <a:spcAft>
                <a:spcPts val="799"/>
              </a:spcAft>
              <a:buNone/>
            </a:pPr>
            <a:r>
              <a:rPr lang="en-PH" sz="2800" b="0" strike="noStrike" spc="-1" dirty="0">
                <a:latin typeface="Proxima Nova Rg" panose="02000506030000020004" pitchFamily="50" charset="0"/>
                <a:ea typeface="Times New Roman"/>
              </a:rPr>
              <a:t>Una, </a:t>
            </a:r>
            <a:r>
              <a:rPr lang="en-PH" sz="2800" b="0" strike="noStrike" spc="-1" dirty="0" err="1">
                <a:latin typeface="Proxima Nova Rg" panose="02000506030000020004" pitchFamily="50" charset="0"/>
                <a:ea typeface="Times New Roman"/>
              </a:rPr>
              <a:t>ito</a:t>
            </a:r>
            <a:r>
              <a:rPr lang="en-PH" sz="2800" b="0" strike="noStrike" spc="-1" dirty="0">
                <a:latin typeface="Proxima Nova Rg" panose="02000506030000020004" pitchFamily="50" charset="0"/>
                <a:ea typeface="Times New Roman"/>
              </a:rPr>
              <a:t> ay </a:t>
            </a:r>
            <a:r>
              <a:rPr lang="en-PH" sz="2800" b="0" strike="noStrike" spc="-1" dirty="0" err="1">
                <a:latin typeface="Proxima Nova Rg" panose="02000506030000020004" pitchFamily="50" charset="0"/>
                <a:ea typeface="Times New Roman"/>
              </a:rPr>
              <a:t>isang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bagay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hindi</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karapat-dapat</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atin</a:t>
            </a:r>
            <a:r>
              <a:rPr lang="en-PH" sz="2800" b="0" strike="noStrike" spc="-1" dirty="0">
                <a:latin typeface="Proxima Nova Rg" panose="02000506030000020004" pitchFamily="50" charset="0"/>
                <a:ea typeface="Times New Roman"/>
              </a:rPr>
              <a:t>. Ito ay </a:t>
            </a:r>
            <a:r>
              <a:rPr lang="en-PH" sz="2800" b="0" strike="noStrike" spc="-1" dirty="0" err="1">
                <a:latin typeface="Proxima Nova Rg" panose="02000506030000020004" pitchFamily="50" charset="0"/>
                <a:ea typeface="Times New Roman"/>
              </a:rPr>
              <a:t>ibinibigay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lamang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pamamagitan</a:t>
            </a:r>
            <a:r>
              <a:rPr lang="en-PH" sz="2800" b="0" strike="noStrike" spc="-1" dirty="0">
                <a:latin typeface="Proxima Nova Rg" panose="02000506030000020004" pitchFamily="50" charset="0"/>
                <a:ea typeface="Times New Roman"/>
              </a:rPr>
              <a:t> ng </a:t>
            </a:r>
            <a:r>
              <a:rPr lang="en-PH" sz="2800" b="0" strike="noStrike" spc="-1" dirty="0" err="1">
                <a:latin typeface="Proxima Nova Rg" panose="02000506030000020004" pitchFamily="50" charset="0"/>
                <a:ea typeface="Times New Roman"/>
              </a:rPr>
              <a:t>kagandahang-loob</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ni</a:t>
            </a:r>
            <a:r>
              <a:rPr lang="en-PH" sz="2800" b="0" strike="noStrike" spc="-1" dirty="0">
                <a:latin typeface="Proxima Nova Rg" panose="02000506030000020004" pitchFamily="50" charset="0"/>
                <a:ea typeface="Times New Roman"/>
              </a:rPr>
              <a:t> Jesus.</a:t>
            </a:r>
            <a:endParaRPr lang="en-PH" sz="2800" b="0" strike="noStrike" spc="-1" dirty="0">
              <a:latin typeface="Proxima Nova Rg" panose="02000506030000020004" pitchFamily="50" charset="0"/>
            </a:endParaRPr>
          </a:p>
          <a:p>
            <a:pPr indent="0">
              <a:lnSpc>
                <a:spcPct val="107000"/>
              </a:lnSpc>
              <a:spcAft>
                <a:spcPts val="799"/>
              </a:spcAft>
              <a:buNone/>
            </a:pPr>
            <a:r>
              <a:rPr lang="en-PH" sz="2800" b="0" strike="noStrike" spc="-1" dirty="0" err="1">
                <a:latin typeface="Proxima Nova Rg" panose="02000506030000020004" pitchFamily="50" charset="0"/>
                <a:ea typeface="Times New Roman"/>
              </a:rPr>
              <a:t>Pangalawa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ito</a:t>
            </a:r>
            <a:r>
              <a:rPr lang="en-PH" sz="2800" b="0" strike="noStrike" spc="-1" dirty="0">
                <a:latin typeface="Proxima Nova Rg" panose="02000506030000020004" pitchFamily="50" charset="0"/>
                <a:ea typeface="Times New Roman"/>
              </a:rPr>
              <a:t> ay </a:t>
            </a:r>
            <a:r>
              <a:rPr lang="en-PH" sz="2800" b="0" strike="noStrike" spc="-1" dirty="0" err="1">
                <a:latin typeface="Proxima Nova Rg" panose="02000506030000020004" pitchFamily="50" charset="0"/>
                <a:ea typeface="Times New Roman"/>
              </a:rPr>
              <a:t>isang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bagay</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hindi</a:t>
            </a:r>
            <a:r>
              <a:rPr lang="en-PH" sz="2800" b="0" strike="noStrike" spc="-1" dirty="0">
                <a:latin typeface="Proxima Nova Rg" panose="02000506030000020004" pitchFamily="50" charset="0"/>
                <a:ea typeface="Times New Roman"/>
              </a:rPr>
              <a:t> natin </a:t>
            </a:r>
            <a:r>
              <a:rPr lang="en-PH" sz="2800" b="0" strike="noStrike" spc="-1" dirty="0" err="1">
                <a:latin typeface="Proxima Nova Rg" panose="02000506030000020004" pitchFamily="50" charset="0"/>
                <a:ea typeface="Times New Roman"/>
              </a:rPr>
              <a:t>babayaran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sapagkat</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binayaran</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na</a:t>
            </a:r>
            <a:r>
              <a:rPr lang="en-PH" sz="2800" b="0" strike="noStrike" spc="-1" dirty="0">
                <a:latin typeface="Proxima Nova Rg" panose="02000506030000020004" pitchFamily="50" charset="0"/>
                <a:ea typeface="Times New Roman"/>
              </a:rPr>
              <a:t> ang </a:t>
            </a:r>
            <a:r>
              <a:rPr lang="en-PH" sz="2800" b="0" strike="noStrike" spc="-1" dirty="0" err="1">
                <a:latin typeface="Proxima Nova Rg" panose="02000506030000020004" pitchFamily="50" charset="0"/>
                <a:ea typeface="Times New Roman"/>
              </a:rPr>
              <a:t>buong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halaga</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nito</a:t>
            </a:r>
            <a:r>
              <a:rPr lang="en-PH" sz="2800" b="0" strike="noStrike" spc="-1" dirty="0">
                <a:latin typeface="Proxima Nova Rg" panose="02000506030000020004" pitchFamily="50" charset="0"/>
                <a:ea typeface="Times New Roman"/>
              </a:rPr>
              <a:t> ng </a:t>
            </a:r>
            <a:r>
              <a:rPr lang="en-PH" sz="2800" b="0" strike="noStrike" spc="-1" dirty="0" err="1">
                <a:latin typeface="Proxima Nova Rg" panose="02000506030000020004" pitchFamily="50" charset="0"/>
                <a:ea typeface="Times New Roman"/>
              </a:rPr>
              <a:t>nagbibigay</a:t>
            </a:r>
            <a:r>
              <a:rPr lang="en-PH" sz="2800" b="0" strike="noStrike" spc="-1" dirty="0">
                <a:latin typeface="Proxima Nova Rg" panose="02000506030000020004" pitchFamily="50" charset="0"/>
                <a:ea typeface="Times New Roman"/>
              </a:rPr>
              <a:t>. </a:t>
            </a:r>
            <a:endParaRPr lang="en-PH" sz="2800" b="0" strike="noStrike" spc="-1" dirty="0">
              <a:latin typeface="Proxima Nova Rg" panose="02000506030000020004" pitchFamily="50" charset="0"/>
            </a:endParaRPr>
          </a:p>
          <a:p>
            <a:pPr indent="0">
              <a:lnSpc>
                <a:spcPct val="107000"/>
              </a:lnSpc>
              <a:spcAft>
                <a:spcPts val="799"/>
              </a:spcAft>
              <a:buNone/>
            </a:pPr>
            <a:r>
              <a:rPr lang="en-PH" sz="2800" b="0" strike="noStrike" spc="-1" dirty="0" err="1">
                <a:latin typeface="Proxima Nova Rg" panose="02000506030000020004" pitchFamily="50" charset="0"/>
                <a:ea typeface="Times New Roman"/>
              </a:rPr>
              <a:t>Pangatlo</a:t>
            </a:r>
            <a:r>
              <a:rPr lang="en-PH" sz="2800" b="0" strike="noStrike" spc="-1" dirty="0">
                <a:latin typeface="Proxima Nova Rg" panose="02000506030000020004" pitchFamily="50" charset="0"/>
                <a:ea typeface="Times New Roman"/>
              </a:rPr>
              <a:t>, ang regalo ay </a:t>
            </a:r>
            <a:r>
              <a:rPr lang="en-PH" sz="2800" b="0" strike="noStrike" spc="-1" dirty="0" err="1">
                <a:latin typeface="Proxima Nova Rg" panose="02000506030000020004" pitchFamily="50" charset="0"/>
                <a:ea typeface="Times New Roman"/>
              </a:rPr>
              <a:t>kailangang</a:t>
            </a:r>
            <a:r>
              <a:rPr lang="en-PH" sz="2800" b="0" strike="noStrike" spc="-1" dirty="0">
                <a:latin typeface="Proxima Nova Rg" panose="02000506030000020004" pitchFamily="50" charset="0"/>
                <a:ea typeface="Times New Roman"/>
              </a:rPr>
              <a:t> </a:t>
            </a:r>
            <a:r>
              <a:rPr lang="en-PH" sz="2800" b="0" strike="noStrike" spc="-1" dirty="0" err="1">
                <a:latin typeface="Proxima Nova Rg" panose="02000506030000020004" pitchFamily="50" charset="0"/>
                <a:ea typeface="Times New Roman"/>
              </a:rPr>
              <a:t>tanggapin</a:t>
            </a:r>
            <a:r>
              <a:rPr lang="en-PH" sz="2800" b="0" strike="noStrike" spc="-1" dirty="0">
                <a:latin typeface="Proxima Nova Rg" panose="02000506030000020004" pitchFamily="50" charset="0"/>
                <a:ea typeface="Times New Roman"/>
              </a:rPr>
              <a:t>. </a:t>
            </a:r>
            <a:endParaRPr lang="en-PH" sz="28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1530218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err="1"/>
              <a:t>Konklusyon</a:t>
            </a:r>
            <a:endParaRPr lang="en-US"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pPr>
              <a:lnSpc>
                <a:spcPct val="90000"/>
              </a:lnSpc>
              <a:buClr>
                <a:schemeClr val="bg1"/>
              </a:buClr>
            </a:pPr>
            <a:r>
              <a:rPr lang="en-US" sz="2800" b="0" strike="noStrike" spc="-1" dirty="0" err="1">
                <a:latin typeface="Proxima Nova Rg" panose="02000506030000020004" pitchFamily="50" charset="0"/>
                <a:ea typeface="Calibri"/>
              </a:rPr>
              <a:t>Anong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gagawin</a:t>
            </a:r>
            <a:r>
              <a:rPr lang="en-US" sz="2800" b="0" strike="noStrike" spc="-1" dirty="0">
                <a:latin typeface="Proxima Nova Rg" panose="02000506030000020004" pitchFamily="50" charset="0"/>
                <a:ea typeface="Calibri"/>
              </a:rPr>
              <a:t> natin? </a:t>
            </a:r>
            <a:r>
              <a:rPr lang="en-US" sz="2800" b="0" strike="noStrike" spc="-1" dirty="0" err="1">
                <a:latin typeface="Proxima Nova Rg" panose="02000506030000020004" pitchFamily="50" charset="0"/>
                <a:ea typeface="Calibri"/>
              </a:rPr>
              <a:t>Saan</a:t>
            </a:r>
            <a:r>
              <a:rPr lang="en-US" sz="2800" b="0" strike="noStrike" spc="-1" dirty="0">
                <a:latin typeface="Proxima Nova Rg" panose="02000506030000020004" pitchFamily="50" charset="0"/>
                <a:ea typeface="Calibri"/>
              </a:rPr>
              <a:t> tayo </a:t>
            </a:r>
            <a:r>
              <a:rPr lang="en-US" sz="2800" b="0" strike="noStrike" spc="-1" dirty="0" err="1">
                <a:latin typeface="Proxima Nova Rg" panose="02000506030000020004" pitchFamily="50" charset="0"/>
                <a:ea typeface="Calibri"/>
              </a:rPr>
              <a:t>magsisimula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pangarap</a:t>
            </a:r>
            <a:r>
              <a:rPr lang="en-US" sz="2800" b="0" strike="noStrike" spc="-1" dirty="0">
                <a:latin typeface="Proxima Nova Rg" panose="02000506030000020004" pitchFamily="50" charset="0"/>
                <a:ea typeface="Calibri"/>
              </a:rPr>
              <a:t> para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isang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bago</a:t>
            </a:r>
            <a:r>
              <a:rPr lang="en-US" sz="2800" b="0" strike="noStrike" spc="-1" dirty="0">
                <a:latin typeface="Proxima Nova Rg" panose="02000506030000020004" pitchFamily="50" charset="0"/>
                <a:ea typeface="Calibri"/>
              </a:rPr>
              <a:t> at mas </a:t>
            </a:r>
            <a:r>
              <a:rPr lang="en-US" sz="2800" b="0" strike="noStrike" spc="-1" dirty="0" err="1">
                <a:latin typeface="Proxima Nova Rg" panose="02000506030000020004" pitchFamily="50" charset="0"/>
                <a:ea typeface="Calibri"/>
              </a:rPr>
              <a:t>magandang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Pilipinas</a:t>
            </a:r>
            <a:r>
              <a:rPr lang="en-US" sz="2800" b="0" strike="noStrike" spc="-1" dirty="0">
                <a:latin typeface="Proxima Nova Rg" panose="02000506030000020004" pitchFamily="50" charset="0"/>
                <a:ea typeface="Calibri"/>
              </a:rPr>
              <a:t>?</a:t>
            </a:r>
            <a:endParaRPr lang="en-PH" sz="2800" b="0" strike="noStrike" spc="-1" dirty="0">
              <a:latin typeface="Proxima Nova Rg" panose="02000506030000020004" pitchFamily="50" charset="0"/>
            </a:endParaRPr>
          </a:p>
          <a:p>
            <a:pPr marL="558720" indent="-457200">
              <a:lnSpc>
                <a:spcPct val="90000"/>
              </a:lnSpc>
              <a:spcBef>
                <a:spcPts val="1001"/>
              </a:spcBef>
              <a:buClr>
                <a:schemeClr val="bg1"/>
              </a:buClr>
              <a:tabLst>
                <a:tab pos="0" algn="l"/>
              </a:tabLst>
            </a:pPr>
            <a:endParaRPr lang="en-PH" sz="2800" b="0" strike="noStrike" spc="-1" dirty="0">
              <a:latin typeface="Proxima Nova Rg" panose="02000506030000020004" pitchFamily="50" charset="0"/>
            </a:endParaRPr>
          </a:p>
          <a:p>
            <a:pPr>
              <a:lnSpc>
                <a:spcPct val="90000"/>
              </a:lnSpc>
              <a:spcBef>
                <a:spcPts val="1001"/>
              </a:spcBef>
              <a:buClr>
                <a:schemeClr val="bg1"/>
              </a:buClr>
              <a:tabLst>
                <a:tab pos="0" algn="l"/>
              </a:tabLst>
            </a:pPr>
            <a:r>
              <a:rPr lang="en-PH" sz="2800" b="1" strike="noStrike" spc="-1" dirty="0">
                <a:latin typeface="Proxima Nova Rg" panose="02000506030000020004" pitchFamily="50" charset="0"/>
                <a:ea typeface="Calibri"/>
              </a:rPr>
              <a:t>Bago </a:t>
            </a:r>
            <a:r>
              <a:rPr lang="en-PH" sz="2800" b="1" strike="noStrike" spc="-1" dirty="0" err="1">
                <a:latin typeface="Proxima Nova Rg" panose="02000506030000020004" pitchFamily="50" charset="0"/>
                <a:ea typeface="Calibri"/>
              </a:rPr>
              <a:t>nating</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isipin</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na</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handa</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tayong</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mamatay</a:t>
            </a:r>
            <a:r>
              <a:rPr lang="en-PH" sz="2800" b="1" strike="noStrike" spc="-1" dirty="0">
                <a:latin typeface="Proxima Nova Rg" panose="02000506030000020004" pitchFamily="50" charset="0"/>
                <a:ea typeface="Calibri"/>
              </a:rPr>
              <a:t> para </a:t>
            </a:r>
            <a:r>
              <a:rPr lang="en-PH" sz="2800" b="1" strike="noStrike" spc="-1" dirty="0" err="1">
                <a:latin typeface="Proxima Nova Rg" panose="02000506030000020004" pitchFamily="50" charset="0"/>
                <a:ea typeface="Calibri"/>
              </a:rPr>
              <a:t>sa</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ating</a:t>
            </a:r>
            <a:r>
              <a:rPr lang="en-PH" sz="2800" b="1" strike="noStrike" spc="-1" dirty="0">
                <a:latin typeface="Proxima Nova Rg" panose="02000506030000020004" pitchFamily="50" charset="0"/>
                <a:ea typeface="Calibri"/>
              </a:rPr>
              <a:t> bayan, </a:t>
            </a:r>
            <a:r>
              <a:rPr lang="en-PH" sz="2800" b="1" strike="noStrike" spc="-1" dirty="0" err="1">
                <a:latin typeface="Proxima Nova Rg" panose="02000506030000020004" pitchFamily="50" charset="0"/>
                <a:ea typeface="Calibri"/>
              </a:rPr>
              <a:t>kailangang</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mamatay</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muna</a:t>
            </a:r>
            <a:r>
              <a:rPr lang="en-PH" sz="2800" b="1" strike="noStrike" spc="-1" dirty="0">
                <a:latin typeface="Proxima Nova Rg" panose="02000506030000020004" pitchFamily="50" charset="0"/>
                <a:ea typeface="Calibri"/>
              </a:rPr>
              <a:t> tayo kay Cristo </a:t>
            </a:r>
            <a:r>
              <a:rPr lang="en-PH" sz="2800" b="1" strike="noStrike" spc="-1" dirty="0" err="1">
                <a:latin typeface="Proxima Nova Rg" panose="02000506030000020004" pitchFamily="50" charset="0"/>
                <a:ea typeface="Calibri"/>
              </a:rPr>
              <a:t>na</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siyang</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tunay</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na</a:t>
            </a:r>
            <a:r>
              <a:rPr lang="en-PH" sz="2800" b="1" strike="noStrike" spc="-1" dirty="0">
                <a:latin typeface="Proxima Nova Rg" panose="02000506030000020004" pitchFamily="50" charset="0"/>
                <a:ea typeface="Calibri"/>
              </a:rPr>
              <a:t> </a:t>
            </a:r>
            <a:r>
              <a:rPr lang="en-PH" sz="2800" b="1" strike="noStrike" spc="-1" dirty="0" err="1">
                <a:latin typeface="Proxima Nova Rg" panose="02000506030000020004" pitchFamily="50" charset="0"/>
                <a:ea typeface="Calibri"/>
              </a:rPr>
              <a:t>Panginoon</a:t>
            </a:r>
            <a:r>
              <a:rPr lang="en-PH" sz="2800" b="1" strike="noStrike" spc="-1" dirty="0">
                <a:latin typeface="Proxima Nova Rg" panose="02000506030000020004" pitchFamily="50" charset="0"/>
                <a:ea typeface="Calibri"/>
              </a:rPr>
              <a:t> ng lahat ng </a:t>
            </a:r>
            <a:r>
              <a:rPr lang="en-PH" sz="2800" b="1" strike="noStrike" spc="-1" dirty="0" err="1">
                <a:latin typeface="Proxima Nova Rg" panose="02000506030000020004" pitchFamily="50" charset="0"/>
                <a:ea typeface="Calibri"/>
              </a:rPr>
              <a:t>bansa</a:t>
            </a:r>
            <a:r>
              <a:rPr lang="en-PH" sz="2800" b="1" strike="noStrike" spc="-1" dirty="0">
                <a:latin typeface="Proxima Nova Rg" panose="02000506030000020004" pitchFamily="50" charset="0"/>
                <a:ea typeface="Calibri"/>
              </a:rPr>
              <a:t>. </a:t>
            </a:r>
            <a:endParaRPr lang="en-PH" sz="2800" b="0" strike="noStrike" spc="-1" dirty="0">
              <a:latin typeface="Proxima Nova Rg" panose="02000506030000020004" pitchFamily="50" charset="0"/>
            </a:endParaRPr>
          </a:p>
          <a:p>
            <a:pPr>
              <a:lnSpc>
                <a:spcPct val="90000"/>
              </a:lnSpc>
              <a:spcBef>
                <a:spcPts val="1001"/>
              </a:spcBef>
              <a:buClr>
                <a:schemeClr val="bg1"/>
              </a:buClr>
              <a:tabLst>
                <a:tab pos="0" algn="l"/>
              </a:tabLst>
            </a:pPr>
            <a:r>
              <a:rPr lang="en-PH" sz="2800" b="0" strike="noStrike" spc="-1" dirty="0" err="1">
                <a:latin typeface="Proxima Nova Rg" panose="02000506030000020004" pitchFamily="50" charset="0"/>
                <a:ea typeface="Calibri"/>
              </a:rPr>
              <a:t>Maliwanag</a:t>
            </a:r>
            <a:r>
              <a:rPr lang="en-PH" sz="2800" b="0" strike="noStrike" spc="-1" dirty="0">
                <a:latin typeface="Proxima Nova Rg" panose="02000506030000020004" pitchFamily="50" charset="0"/>
                <a:ea typeface="Calibri"/>
              </a:rPr>
              <a:t> ang </a:t>
            </a:r>
            <a:r>
              <a:rPr lang="en-PH" sz="2800" b="0" strike="noStrike" spc="-1" dirty="0" err="1">
                <a:latin typeface="Proxima Nova Rg" panose="02000506030000020004" pitchFamily="50" charset="0"/>
                <a:ea typeface="Calibri"/>
              </a:rPr>
              <a:t>Kanyang</a:t>
            </a:r>
            <a:r>
              <a:rPr lang="en-PH" sz="2800" b="0" strike="noStrike" spc="-1" dirty="0">
                <a:latin typeface="Proxima Nova Rg" panose="02000506030000020004" pitchFamily="50" charset="0"/>
                <a:ea typeface="Calibri"/>
              </a:rPr>
              <a:t> </a:t>
            </a:r>
            <a:r>
              <a:rPr lang="en-PH" sz="2800" b="0" strike="noStrike" spc="-1" dirty="0" err="1">
                <a:latin typeface="Proxima Nova Rg" panose="02000506030000020004" pitchFamily="50" charset="0"/>
                <a:ea typeface="Calibri"/>
              </a:rPr>
              <a:t>utos</a:t>
            </a:r>
            <a:r>
              <a:rPr lang="en-PH" sz="2800" b="0" strike="noStrike" spc="-1" dirty="0">
                <a:latin typeface="Proxima Nova Rg" panose="02000506030000020004" pitchFamily="50" charset="0"/>
                <a:ea typeface="Calibri"/>
              </a:rPr>
              <a:t>: “</a:t>
            </a:r>
            <a:r>
              <a:rPr lang="en-PH" sz="2800" b="0" i="1" strike="noStrike" spc="-1" dirty="0">
                <a:latin typeface="Proxima Nova Rg" panose="02000506030000020004" pitchFamily="50" charset="0"/>
                <a:ea typeface="Calibri"/>
              </a:rPr>
              <a:t>deny yourself, take up your cross, and follow Me</a:t>
            </a:r>
            <a:r>
              <a:rPr lang="en-PH" sz="2800" b="0" strike="noStrike" spc="-1" dirty="0">
                <a:latin typeface="Proxima Nova Rg" panose="02000506030000020004" pitchFamily="50" charset="0"/>
                <a:ea typeface="Calibri"/>
              </a:rPr>
              <a:t>” (Matthew 16:24). This is the same call to every political candidate and for every citizen of the Philippines.</a:t>
            </a:r>
            <a:endParaRPr lang="en-PH" sz="2800" b="0" strike="noStrike" spc="-1" dirty="0">
              <a:latin typeface="Proxima Nova Rg" panose="02000506030000020004" pitchFamily="50" charset="0"/>
            </a:endParaRPr>
          </a:p>
          <a:p>
            <a:pPr>
              <a:buClr>
                <a:schemeClr val="bg1"/>
              </a:buClr>
            </a:pPr>
            <a:endParaRPr lang="en-US" dirty="0">
              <a:latin typeface="Proxima Nova Rg" panose="02000506030000020004" pitchFamily="50" charset="0"/>
            </a:endParaRPr>
          </a:p>
        </p:txBody>
      </p:sp>
    </p:spTree>
    <p:extLst>
      <p:ext uri="{BB962C8B-B14F-4D97-AF65-F5344CB8AC3E}">
        <p14:creationId xmlns:p14="http://schemas.microsoft.com/office/powerpoint/2010/main" val="130221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D96C4-720D-408C-AAAC-326563EC22BB}"/>
              </a:ext>
            </a:extLst>
          </p:cNvPr>
          <p:cNvSpPr>
            <a:spLocks noGrp="1"/>
          </p:cNvSpPr>
          <p:nvPr>
            <p:ph type="ctrTitle"/>
          </p:nvPr>
        </p:nvSpPr>
        <p:spPr>
          <a:xfrm>
            <a:off x="835068" y="3659724"/>
            <a:ext cx="10058710" cy="1496812"/>
          </a:xfrm>
        </p:spPr>
        <p:txBody>
          <a:bodyPr>
            <a:normAutofit fontScale="90000"/>
          </a:bodyPr>
          <a:lstStyle/>
          <a:p>
            <a:r>
              <a:rPr lang="en-US" dirty="0">
                <a:latin typeface="Basement Grotesque Roman" pitchFamily="50" charset="0"/>
              </a:rPr>
              <a:t>Session 5: Ang </a:t>
            </a:r>
            <a:r>
              <a:rPr lang="en-US" dirty="0" err="1">
                <a:latin typeface="Basement Grotesque Roman" pitchFamily="50" charset="0"/>
              </a:rPr>
              <a:t>Kapangyarihan</a:t>
            </a:r>
            <a:r>
              <a:rPr lang="en-US" dirty="0">
                <a:latin typeface="Basement Grotesque Roman" pitchFamily="50" charset="0"/>
              </a:rPr>
              <a:t> </a:t>
            </a:r>
            <a:r>
              <a:rPr lang="en-US" dirty="0" err="1">
                <a:latin typeface="Basement Grotesque Roman" pitchFamily="50" charset="0"/>
              </a:rPr>
              <a:t>sa</a:t>
            </a:r>
            <a:r>
              <a:rPr lang="en-US" dirty="0">
                <a:latin typeface="Basement Grotesque Roman" pitchFamily="50" charset="0"/>
              </a:rPr>
              <a:t> </a:t>
            </a:r>
            <a:r>
              <a:rPr lang="en-US" dirty="0" err="1">
                <a:latin typeface="Basement Grotesque Roman" pitchFamily="50" charset="0"/>
              </a:rPr>
              <a:t>Pagbabago</a:t>
            </a:r>
            <a:r>
              <a:rPr lang="en-US" dirty="0">
                <a:latin typeface="Basement Grotesque Roman" pitchFamily="50" charset="0"/>
              </a:rPr>
              <a:t> </a:t>
            </a:r>
            <a:endParaRPr lang="en-PH" dirty="0">
              <a:latin typeface="Basement Grotesque Roman" pitchFamily="50" charset="0"/>
            </a:endParaRPr>
          </a:p>
        </p:txBody>
      </p:sp>
      <p:sp>
        <p:nvSpPr>
          <p:cNvPr id="5" name="Subtitle 4">
            <a:extLst>
              <a:ext uri="{FF2B5EF4-FFF2-40B4-BE49-F238E27FC236}">
                <a16:creationId xmlns:a16="http://schemas.microsoft.com/office/drawing/2014/main" id="{E68E1F93-6689-4A7A-A98E-F459C274988C}"/>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267683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365125"/>
            <a:ext cx="10515600" cy="6127750"/>
          </a:xfrm>
        </p:spPr>
        <p:txBody>
          <a:bodyPr>
            <a:normAutofit fontScale="77500" lnSpcReduction="20000"/>
          </a:bodyPr>
          <a:lstStyle/>
          <a:p>
            <a:pPr indent="0">
              <a:lnSpc>
                <a:spcPct val="100000"/>
              </a:lnSpc>
              <a:buNone/>
            </a:pPr>
            <a:r>
              <a:rPr lang="en-PH" sz="2800" b="0" strike="noStrike" spc="-1" dirty="0">
                <a:latin typeface="Proxima Nova Rg" panose="02000506030000020004" pitchFamily="50" charset="0"/>
                <a:ea typeface="Arial"/>
              </a:rPr>
              <a:t>Ang </a:t>
            </a:r>
            <a:r>
              <a:rPr lang="en-PH" sz="2800" b="0" strike="noStrike" spc="-1" dirty="0" err="1">
                <a:latin typeface="Proxima Nova Rg" panose="02000506030000020004" pitchFamily="50" charset="0"/>
                <a:ea typeface="Arial"/>
              </a:rPr>
              <a:t>mga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prinsipyong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ito</a:t>
            </a:r>
            <a:r>
              <a:rPr lang="en-PH" sz="2800" b="0" strike="noStrike" spc="-1" dirty="0">
                <a:latin typeface="Proxima Nova Rg" panose="02000506030000020004" pitchFamily="50" charset="0"/>
                <a:ea typeface="Arial"/>
              </a:rPr>
              <a:t> para </a:t>
            </a:r>
            <a:r>
              <a:rPr lang="en-PH" sz="2800" b="0" strike="noStrike" spc="-1" dirty="0" err="1">
                <a:latin typeface="Proxima Nova Rg" panose="02000506030000020004" pitchFamily="50" charset="0"/>
                <a:ea typeface="Arial"/>
              </a:rPr>
              <a:t>magkaroon</a:t>
            </a:r>
            <a:r>
              <a:rPr lang="en-PH" sz="2800" b="0" strike="noStrike" spc="-1" dirty="0">
                <a:latin typeface="Proxima Nova Rg" panose="02000506030000020004" pitchFamily="50" charset="0"/>
                <a:ea typeface="Arial"/>
              </a:rPr>
              <a:t> tayo ng </a:t>
            </a:r>
            <a:r>
              <a:rPr lang="en-PH" sz="2800" b="0" strike="noStrike" spc="-1" dirty="0" err="1">
                <a:latin typeface="Proxima Nova Rg" panose="02000506030000020004" pitchFamily="50" charset="0"/>
                <a:ea typeface="Arial"/>
              </a:rPr>
              <a:t>buhay</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walang</a:t>
            </a:r>
            <a:r>
              <a:rPr lang="en-PH" sz="2800" b="0" strike="noStrike" spc="-1" dirty="0">
                <a:latin typeface="Proxima Nova Rg" panose="02000506030000020004" pitchFamily="50" charset="0"/>
                <a:ea typeface="Arial"/>
              </a:rPr>
              <a:t> </a:t>
            </a: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hanggan</a:t>
            </a:r>
            <a:r>
              <a:rPr lang="en-PH" sz="2800" b="0" strike="noStrike" spc="-1" dirty="0">
                <a:latin typeface="Proxima Nova Rg" panose="02000506030000020004" pitchFamily="50" charset="0"/>
                <a:ea typeface="Arial"/>
              </a:rPr>
              <a:t> ay </a:t>
            </a:r>
            <a:r>
              <a:rPr lang="en-PH" sz="2800" b="0" strike="noStrike" spc="-1" dirty="0" err="1">
                <a:latin typeface="Proxima Nova Rg" panose="02000506030000020004" pitchFamily="50" charset="0"/>
                <a:ea typeface="Arial"/>
              </a:rPr>
              <a:t>totoo</a:t>
            </a:r>
            <a:r>
              <a:rPr lang="en-PH" sz="2800" b="0" strike="noStrike" spc="-1" dirty="0">
                <a:latin typeface="Proxima Nova Rg" panose="02000506030000020004" pitchFamily="50" charset="0"/>
                <a:ea typeface="Arial"/>
              </a:rPr>
              <a:t>. Isang </a:t>
            </a:r>
            <a:r>
              <a:rPr lang="en-PH" sz="2800" b="0" strike="noStrike" spc="-1" dirty="0" err="1">
                <a:latin typeface="Proxima Nova Rg" panose="02000506030000020004" pitchFamily="50" charset="0"/>
                <a:ea typeface="Arial"/>
              </a:rPr>
              <a:t>bagay</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hindi</a:t>
            </a:r>
            <a:r>
              <a:rPr lang="en-PH" sz="2800" b="0" strike="noStrike" spc="-1" dirty="0">
                <a:latin typeface="Proxima Nova Rg" panose="02000506030000020004" pitchFamily="50" charset="0"/>
                <a:ea typeface="Arial"/>
              </a:rPr>
              <a:t> tayo </a:t>
            </a:r>
            <a:r>
              <a:rPr lang="en-PH" sz="2800" b="0" strike="noStrike" spc="-1" dirty="0" err="1">
                <a:latin typeface="Proxima Nova Rg" panose="02000506030000020004" pitchFamily="50" charset="0"/>
                <a:ea typeface="Arial"/>
              </a:rPr>
              <a:t>karapat-dapat</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pero</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inaalok</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sa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atin</a:t>
            </a:r>
            <a:r>
              <a:rPr lang="en-PH" sz="2800" b="0" strike="noStrike" spc="-1" dirty="0">
                <a:latin typeface="Proxima Nova Rg" panose="02000506030000020004" pitchFamily="50" charset="0"/>
                <a:ea typeface="Arial"/>
              </a:rPr>
              <a:t> </a:t>
            </a: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bilang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isang</a:t>
            </a:r>
            <a:r>
              <a:rPr lang="en-PH" sz="2800" b="0" strike="noStrike" spc="-1" dirty="0">
                <a:latin typeface="Proxima Nova Rg" panose="02000506030000020004" pitchFamily="50" charset="0"/>
                <a:ea typeface="Arial"/>
              </a:rPr>
              <a:t> regalo </a:t>
            </a:r>
            <a:r>
              <a:rPr lang="en-PH" sz="2800" b="0" strike="noStrike" spc="-1" dirty="0" err="1">
                <a:latin typeface="Proxima Nova Rg" panose="02000506030000020004" pitchFamily="50" charset="0"/>
                <a:ea typeface="Arial"/>
              </a:rPr>
              <a:t>sa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pamamagitan</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ni</a:t>
            </a:r>
            <a:r>
              <a:rPr lang="en-PH" sz="2800" b="0" strike="noStrike" spc="-1" dirty="0">
                <a:latin typeface="Proxima Nova Rg" panose="02000506030000020004" pitchFamily="50" charset="0"/>
                <a:ea typeface="Arial"/>
              </a:rPr>
              <a:t> Jesu-Cristo. Hindi natin </a:t>
            </a:r>
            <a:r>
              <a:rPr lang="en-PH" sz="2800" b="0" strike="noStrike" spc="-1" dirty="0" err="1">
                <a:latin typeface="Proxima Nova Rg" panose="02000506030000020004" pitchFamily="50" charset="0"/>
                <a:ea typeface="Arial"/>
              </a:rPr>
              <a:t>kailangang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bayaran</a:t>
            </a:r>
            <a:r>
              <a:rPr lang="en-PH" sz="2800" b="0" strike="noStrike" spc="-1" dirty="0">
                <a:latin typeface="Proxima Nova Rg" panose="02000506030000020004" pitchFamily="50" charset="0"/>
                <a:ea typeface="Arial"/>
              </a:rPr>
              <a:t> </a:t>
            </a: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sapagkat</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binayaran</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Niya</a:t>
            </a:r>
            <a:r>
              <a:rPr lang="en-PH" sz="2800" b="0" strike="noStrike" spc="-1" dirty="0">
                <a:latin typeface="Proxima Nova Rg" panose="02000506030000020004" pitchFamily="50" charset="0"/>
                <a:ea typeface="Arial"/>
              </a:rPr>
              <a:t> ang </a:t>
            </a:r>
            <a:r>
              <a:rPr lang="en-PH" sz="2800" b="0" strike="noStrike" spc="-1" dirty="0" err="1">
                <a:latin typeface="Proxima Nova Rg" panose="02000506030000020004" pitchFamily="50" charset="0"/>
                <a:ea typeface="Arial"/>
              </a:rPr>
              <a:t>buong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halaga</a:t>
            </a:r>
            <a:r>
              <a:rPr lang="en-PH" sz="2800" b="0" strike="noStrike" spc="-1" dirty="0">
                <a:latin typeface="Proxima Nova Rg" panose="02000506030000020004" pitchFamily="50" charset="0"/>
                <a:ea typeface="Arial"/>
              </a:rPr>
              <a:t> ng </a:t>
            </a:r>
            <a:r>
              <a:rPr lang="en-PH" sz="2800" b="0" strike="noStrike" spc="-1" dirty="0" err="1">
                <a:latin typeface="Proxima Nova Rg" panose="02000506030000020004" pitchFamily="50" charset="0"/>
                <a:ea typeface="Arial"/>
              </a:rPr>
              <a:t>Kanyang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buhay</a:t>
            </a:r>
            <a:r>
              <a:rPr lang="en-PH" sz="2800" b="0" strike="noStrike" spc="-1" dirty="0">
                <a:latin typeface="Proxima Nova Rg" panose="02000506030000020004" pitchFamily="50" charset="0"/>
                <a:ea typeface="Arial"/>
              </a:rPr>
              <a:t>. Sa </a:t>
            </a: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pagpapakumbaba</a:t>
            </a:r>
            <a:r>
              <a:rPr lang="en-PH" sz="2800" b="0" strike="noStrike" spc="-1" dirty="0">
                <a:latin typeface="Proxima Nova Rg" panose="02000506030000020004" pitchFamily="50" charset="0"/>
                <a:ea typeface="Arial"/>
              </a:rPr>
              <a:t> at </a:t>
            </a:r>
            <a:r>
              <a:rPr lang="en-PH" sz="2800" b="0" strike="noStrike" spc="-1" dirty="0" err="1">
                <a:latin typeface="Proxima Nova Rg" panose="02000506030000020004" pitchFamily="50" charset="0"/>
                <a:ea typeface="Arial"/>
              </a:rPr>
              <a:t>pagsisisi</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kailangan</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nating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tanggapin</a:t>
            </a:r>
            <a:r>
              <a:rPr lang="en-PH" sz="2800" b="0" strike="noStrike" spc="-1" dirty="0">
                <a:latin typeface="Proxima Nova Rg" panose="02000506030000020004" pitchFamily="50" charset="0"/>
                <a:ea typeface="Arial"/>
              </a:rPr>
              <a:t> ang banal </a:t>
            </a:r>
            <a:r>
              <a:rPr lang="en-PH" sz="2800" b="0" strike="noStrike" spc="-1" dirty="0" err="1">
                <a:latin typeface="Proxima Nova Rg" panose="02000506030000020004" pitchFamily="50" charset="0"/>
                <a:ea typeface="Arial"/>
              </a:rPr>
              <a:t>na</a:t>
            </a:r>
            <a:r>
              <a:rPr lang="en-PH" sz="2800" b="0" strike="noStrike" spc="-1" dirty="0">
                <a:latin typeface="Proxima Nova Rg" panose="02000506030000020004" pitchFamily="50" charset="0"/>
                <a:ea typeface="Arial"/>
              </a:rPr>
              <a:t> regalo. </a:t>
            </a:r>
            <a:endParaRPr lang="en-PH" sz="2800" b="0" strike="noStrike" spc="-1" dirty="0">
              <a:latin typeface="Proxima Nova Rg" panose="02000506030000020004" pitchFamily="50" charset="0"/>
            </a:endParaRPr>
          </a:p>
          <a:p>
            <a:pPr indent="0">
              <a:lnSpc>
                <a:spcPct val="100000"/>
              </a:lnSpc>
              <a:buNone/>
            </a:pP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Bubuksan</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mo</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ba</a:t>
            </a:r>
            <a:r>
              <a:rPr lang="en-PH" sz="2800" b="0" strike="noStrike" spc="-1" dirty="0">
                <a:latin typeface="Proxima Nova Rg" panose="02000506030000020004" pitchFamily="50" charset="0"/>
                <a:ea typeface="Arial"/>
              </a:rPr>
              <a:t> ang </a:t>
            </a:r>
            <a:r>
              <a:rPr lang="en-PH" sz="2800" b="0" strike="noStrike" spc="-1" dirty="0" err="1">
                <a:latin typeface="Proxima Nova Rg" panose="02000506030000020004" pitchFamily="50" charset="0"/>
                <a:ea typeface="Arial"/>
              </a:rPr>
              <a:t>iyong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puso</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ngayon</a:t>
            </a:r>
            <a:r>
              <a:rPr lang="en-PH" sz="2800" b="0" strike="noStrike" spc="-1" dirty="0">
                <a:latin typeface="Proxima Nova Rg" panose="02000506030000020004" pitchFamily="50" charset="0"/>
                <a:ea typeface="Arial"/>
              </a:rPr>
              <a:t> para </a:t>
            </a:r>
            <a:r>
              <a:rPr lang="en-PH" sz="2800" b="0" strike="noStrike" spc="-1" dirty="0" err="1">
                <a:latin typeface="Proxima Nova Rg" panose="02000506030000020004" pitchFamily="50" charset="0"/>
                <a:ea typeface="Arial"/>
              </a:rPr>
              <a:t>tanggapin</a:t>
            </a:r>
            <a:r>
              <a:rPr lang="en-PH" sz="2800" b="0" strike="noStrike" spc="-1" dirty="0">
                <a:latin typeface="Proxima Nova Rg" panose="02000506030000020004" pitchFamily="50" charset="0"/>
                <a:ea typeface="Arial"/>
              </a:rPr>
              <a:t> ang banal </a:t>
            </a:r>
            <a:r>
              <a:rPr lang="en-PH" sz="2800" b="0" strike="noStrike" spc="-1" dirty="0" err="1">
                <a:latin typeface="Proxima Nova Rg" panose="02000506030000020004" pitchFamily="50" charset="0"/>
                <a:ea typeface="Arial"/>
              </a:rPr>
              <a:t>na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regalong</a:t>
            </a:r>
            <a:r>
              <a:rPr lang="en-PH" sz="2800" b="0" strike="noStrike" spc="-1" dirty="0">
                <a:latin typeface="Proxima Nova Rg" panose="02000506030000020004" pitchFamily="50" charset="0"/>
                <a:ea typeface="Arial"/>
              </a:rPr>
              <a:t> </a:t>
            </a: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ito</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mula</a:t>
            </a:r>
            <a:r>
              <a:rPr lang="en-PH" sz="2800" b="0" strike="noStrike" spc="-1" dirty="0">
                <a:latin typeface="Proxima Nova Rg" panose="02000506030000020004" pitchFamily="50" charset="0"/>
                <a:ea typeface="Arial"/>
              </a:rPr>
              <a:t> kay Jesus? </a:t>
            </a:r>
            <a:br>
              <a:rPr lang="en-PH" dirty="0">
                <a:latin typeface="Proxima Nova Rg" panose="02000506030000020004" pitchFamily="50" charset="0"/>
              </a:rPr>
            </a:br>
            <a:endParaRPr lang="en-PH" sz="2800" b="0" strike="noStrike" spc="-1" dirty="0">
              <a:latin typeface="Proxima Nova Rg" panose="02000506030000020004" pitchFamily="50" charset="0"/>
            </a:endParaRPr>
          </a:p>
          <a:p>
            <a:pPr indent="0">
              <a:lnSpc>
                <a:spcPct val="100000"/>
              </a:lnSpc>
              <a:buNone/>
            </a:pPr>
            <a:r>
              <a:rPr lang="en-PH" sz="2800" b="0" strike="noStrike" spc="-1" dirty="0">
                <a:latin typeface="Proxima Nova Rg" panose="02000506030000020004" pitchFamily="50" charset="0"/>
                <a:ea typeface="Arial"/>
              </a:rPr>
              <a:t>Bago tayo </a:t>
            </a:r>
            <a:r>
              <a:rPr lang="en-PH" sz="2800" b="0" strike="noStrike" spc="-1" dirty="0" err="1">
                <a:latin typeface="Proxima Nova Rg" panose="02000506030000020004" pitchFamily="50" charset="0"/>
                <a:ea typeface="Arial"/>
              </a:rPr>
              <a:t>magtapos</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nais</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kong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ibahagi</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sa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inyo</a:t>
            </a:r>
            <a:r>
              <a:rPr lang="en-PH" sz="2800" b="0" strike="noStrike" spc="-1" dirty="0">
                <a:latin typeface="Proxima Nova Rg" panose="02000506030000020004" pitchFamily="50" charset="0"/>
                <a:ea typeface="Arial"/>
              </a:rPr>
              <a:t> ang </a:t>
            </a:r>
            <a:r>
              <a:rPr lang="en-PH" sz="2800" b="0" strike="noStrike" spc="-1" dirty="0" err="1">
                <a:latin typeface="Proxima Nova Rg" panose="02000506030000020004" pitchFamily="50" charset="0"/>
                <a:ea typeface="Arial"/>
              </a:rPr>
              <a:t>pinakatanyag</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Salita</a:t>
            </a:r>
            <a:r>
              <a:rPr lang="en-PH" sz="2800" b="0" strike="noStrike" spc="-1" dirty="0">
                <a:latin typeface="Proxima Nova Rg" panose="02000506030000020004" pitchFamily="50" charset="0"/>
                <a:ea typeface="Arial"/>
              </a:rPr>
              <a:t> ng Dios </a:t>
            </a:r>
            <a:endParaRPr lang="en-PH" sz="2800" b="0" strike="noStrike" spc="-1" dirty="0">
              <a:latin typeface="Proxima Nova Rg" panose="02000506030000020004" pitchFamily="50" charset="0"/>
            </a:endParaRPr>
          </a:p>
          <a:p>
            <a:pPr indent="0">
              <a:lnSpc>
                <a:spcPct val="100000"/>
              </a:lnSpc>
              <a:buNone/>
            </a:pPr>
            <a:r>
              <a:rPr lang="en-PH" sz="2800" b="0" strike="noStrike" spc="-1" dirty="0" err="1">
                <a:latin typeface="Proxima Nova Rg" panose="02000506030000020004" pitchFamily="50" charset="0"/>
                <a:ea typeface="Arial"/>
              </a:rPr>
              <a:t>na</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nasusulat</a:t>
            </a:r>
            <a:r>
              <a:rPr lang="en-PH" sz="2800" b="0" strike="noStrike" spc="-1" dirty="0">
                <a:latin typeface="Proxima Nova Rg" panose="02000506030000020004" pitchFamily="50" charset="0"/>
                <a:ea typeface="Arial"/>
              </a:rPr>
              <a:t> </a:t>
            </a:r>
            <a:r>
              <a:rPr lang="en-PH" sz="2800" b="0" strike="noStrike" spc="-1" dirty="0" err="1">
                <a:latin typeface="Proxima Nova Rg" panose="02000506030000020004" pitchFamily="50" charset="0"/>
                <a:ea typeface="Arial"/>
              </a:rPr>
              <a:t>sa</a:t>
            </a:r>
            <a:r>
              <a:rPr lang="en-PH" sz="2800" b="0" strike="noStrike" spc="-1" dirty="0">
                <a:latin typeface="Proxima Nova Rg" panose="02000506030000020004" pitchFamily="50" charset="0"/>
                <a:ea typeface="Arial"/>
              </a:rPr>
              <a:t> Biblia:  </a:t>
            </a:r>
            <a:endParaRPr lang="en-PH" sz="2800" b="0" strike="noStrike" spc="-1" dirty="0">
              <a:latin typeface="Proxima Nova Rg" panose="02000506030000020004" pitchFamily="50" charset="0"/>
            </a:endParaRPr>
          </a:p>
          <a:p>
            <a:pPr indent="0">
              <a:lnSpc>
                <a:spcPct val="100000"/>
              </a:lnSpc>
              <a:buNone/>
            </a:pPr>
            <a:endParaRPr lang="en-PH" sz="2800" b="0" strike="noStrike" spc="-1" dirty="0">
              <a:latin typeface="Proxima Nova Rg" panose="02000506030000020004" pitchFamily="50" charset="0"/>
            </a:endParaRPr>
          </a:p>
          <a:p>
            <a:pPr indent="0">
              <a:lnSpc>
                <a:spcPct val="100000"/>
              </a:lnSpc>
              <a:buNone/>
            </a:pPr>
            <a:r>
              <a:rPr lang="en-PH" sz="2800" b="1" strike="noStrike" spc="-1" dirty="0">
                <a:latin typeface="Proxima Nova Rg" panose="02000506030000020004" pitchFamily="50" charset="0"/>
                <a:ea typeface="Arial"/>
              </a:rPr>
              <a:t>“For God so greatly loved and dearly prized the world, that He even gave His One and only begotten Son, so that whoever believes and trusts in </a:t>
            </a:r>
            <a:endParaRPr lang="en-PH" sz="2800" b="0" strike="noStrike" spc="-1" dirty="0">
              <a:latin typeface="Proxima Nova Rg" panose="02000506030000020004" pitchFamily="50" charset="0"/>
            </a:endParaRPr>
          </a:p>
          <a:p>
            <a:pPr indent="0">
              <a:lnSpc>
                <a:spcPct val="100000"/>
              </a:lnSpc>
              <a:buNone/>
            </a:pPr>
            <a:r>
              <a:rPr lang="en-PH" sz="2800" b="1" strike="noStrike" spc="-1" dirty="0">
                <a:latin typeface="Proxima Nova Rg" panose="02000506030000020004" pitchFamily="50" charset="0"/>
                <a:ea typeface="Arial"/>
              </a:rPr>
              <a:t>Him as Savior shall not perish, but have eternal life.” –John 3:16 </a:t>
            </a:r>
            <a:endParaRPr lang="en-PH" sz="2800" b="0" strike="noStrike" spc="-1" dirty="0">
              <a:latin typeface="Proxima Nova Rg" panose="02000506030000020004" pitchFamily="50" charset="0"/>
            </a:endParaRPr>
          </a:p>
          <a:p>
            <a:pPr indent="0"/>
            <a:endParaRPr lang="en-US" dirty="0">
              <a:latin typeface="Proxima Nova Rg" panose="02000506030000020004" pitchFamily="50" charset="0"/>
            </a:endParaRPr>
          </a:p>
        </p:txBody>
      </p:sp>
    </p:spTree>
    <p:extLst>
      <p:ext uri="{BB962C8B-B14F-4D97-AF65-F5344CB8AC3E}">
        <p14:creationId xmlns:p14="http://schemas.microsoft.com/office/powerpoint/2010/main" val="67317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Prayer:</a:t>
            </a:r>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normAutofit lnSpcReduction="10000"/>
          </a:bodyPr>
          <a:lstStyle/>
          <a:p>
            <a:pPr algn="ctr">
              <a:lnSpc>
                <a:spcPct val="90000"/>
              </a:lnSpc>
              <a:buNone/>
              <a:tabLst>
                <a:tab pos="0" algn="l"/>
              </a:tabLst>
            </a:pPr>
            <a:r>
              <a:rPr lang="en-US" sz="2800" b="0" i="1" strike="noStrike" spc="-1" dirty="0">
                <a:latin typeface="Proxima Nova Rg" panose="02000506030000020004" pitchFamily="50" charset="0"/>
                <a:ea typeface="Calibri"/>
              </a:rPr>
              <a:t>“Lord Jesus, we desperately want to see light in the darkest corners of our nation especially in the upcoming elections.</a:t>
            </a:r>
            <a:endParaRPr lang="en-PH" sz="2800" b="0" strike="noStrike" spc="-1" dirty="0">
              <a:latin typeface="Proxima Nova Rg" panose="02000506030000020004" pitchFamily="50" charset="0"/>
            </a:endParaRPr>
          </a:p>
          <a:p>
            <a:pPr algn="ctr">
              <a:lnSpc>
                <a:spcPct val="90000"/>
              </a:lnSpc>
              <a:buNone/>
              <a:tabLst>
                <a:tab pos="0" algn="l"/>
              </a:tabLst>
            </a:pPr>
            <a:endParaRPr lang="en-PH" sz="2800" b="0" strike="noStrike" spc="-1" dirty="0">
              <a:latin typeface="Proxima Nova Rg" panose="02000506030000020004" pitchFamily="50" charset="0"/>
            </a:endParaRPr>
          </a:p>
          <a:p>
            <a:pPr algn="ctr">
              <a:lnSpc>
                <a:spcPct val="90000"/>
              </a:lnSpc>
              <a:buNone/>
              <a:tabLst>
                <a:tab pos="0" algn="l"/>
              </a:tabLst>
            </a:pPr>
            <a:r>
              <a:rPr lang="en-US" sz="2800" b="0" i="1" strike="noStrike" spc="-1" dirty="0">
                <a:latin typeface="Proxima Nova Rg" panose="02000506030000020004" pitchFamily="50" charset="0"/>
                <a:ea typeface="Calibri"/>
              </a:rPr>
              <a:t>We want to be part of that light. But we know that only by letting you, the Light of the World, enter our lives, can the darkness within us be dispelled and also the darkness around us. </a:t>
            </a:r>
            <a:endParaRPr lang="en-PH" sz="2800" b="0" strike="noStrike" spc="-1" dirty="0">
              <a:latin typeface="Proxima Nova Rg" panose="02000506030000020004" pitchFamily="50" charset="0"/>
            </a:endParaRPr>
          </a:p>
          <a:p>
            <a:pPr algn="ctr">
              <a:lnSpc>
                <a:spcPct val="90000"/>
              </a:lnSpc>
              <a:buNone/>
              <a:tabLst>
                <a:tab pos="0" algn="l"/>
              </a:tabLst>
            </a:pPr>
            <a:endParaRPr lang="en-PH" sz="2800" b="0" strike="noStrike" spc="-1" dirty="0">
              <a:latin typeface="Proxima Nova Rg" panose="02000506030000020004" pitchFamily="50" charset="0"/>
            </a:endParaRPr>
          </a:p>
          <a:p>
            <a:pPr algn="ctr">
              <a:lnSpc>
                <a:spcPct val="90000"/>
              </a:lnSpc>
              <a:buNone/>
              <a:tabLst>
                <a:tab pos="0" algn="l"/>
              </a:tabLst>
            </a:pPr>
            <a:r>
              <a:rPr lang="en-US" sz="2800" b="0" i="1" strike="noStrike" spc="-1" dirty="0">
                <a:latin typeface="Proxima Nova Rg" panose="02000506030000020004" pitchFamily="50" charset="0"/>
                <a:ea typeface="Calibri"/>
              </a:rPr>
              <a:t>May it be so today, for me, my family, and the rest of the country.</a:t>
            </a:r>
            <a:endParaRPr lang="en-PH" sz="2800" b="0" strike="noStrike" spc="-1" dirty="0">
              <a:latin typeface="Proxima Nova Rg" panose="02000506030000020004" pitchFamily="50" charset="0"/>
            </a:endParaRPr>
          </a:p>
          <a:p>
            <a:pPr algn="ctr">
              <a:lnSpc>
                <a:spcPct val="90000"/>
              </a:lnSpc>
              <a:buNone/>
              <a:tabLst>
                <a:tab pos="0" algn="l"/>
              </a:tabLst>
            </a:pPr>
            <a:endParaRPr lang="en-PH" sz="2800" b="0" strike="noStrike" spc="-1" dirty="0">
              <a:latin typeface="Proxima Nova Rg" panose="02000506030000020004" pitchFamily="50" charset="0"/>
            </a:endParaRPr>
          </a:p>
          <a:p>
            <a:pPr algn="ctr">
              <a:lnSpc>
                <a:spcPct val="90000"/>
              </a:lnSpc>
              <a:buNone/>
              <a:tabLst>
                <a:tab pos="0" algn="l"/>
              </a:tabLst>
            </a:pPr>
            <a:r>
              <a:rPr lang="en-US" sz="2800" b="0" i="1" strike="noStrike" spc="-1" dirty="0">
                <a:latin typeface="Proxima Nova Rg" panose="02000506030000020004" pitchFamily="50" charset="0"/>
                <a:ea typeface="Calibri"/>
              </a:rPr>
              <a:t>Amen."</a:t>
            </a:r>
            <a:endParaRPr lang="en-PH" sz="28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309219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normAutofit lnSpcReduction="10000"/>
          </a:bodyPr>
          <a:lstStyle/>
          <a:p>
            <a:pPr marL="0" indent="0" algn="ctr">
              <a:buNone/>
            </a:pPr>
            <a:r>
              <a:rPr lang="en-US" sz="3400" b="0" strike="noStrike" spc="-1" dirty="0">
                <a:latin typeface="Proxima Nova Rg" panose="02000506030000020004" pitchFamily="50" charset="0"/>
                <a:ea typeface="Calibri"/>
              </a:rPr>
              <a:t>“The only way to change the world is to </a:t>
            </a:r>
            <a:r>
              <a:rPr lang="en-US" sz="3400" b="1" strike="noStrike" spc="-1" dirty="0">
                <a:latin typeface="Proxima Nova Rg" panose="02000506030000020004" pitchFamily="50" charset="0"/>
                <a:ea typeface="Calibri"/>
              </a:rPr>
              <a:t>change individuals</a:t>
            </a:r>
            <a:r>
              <a:rPr lang="en-US" sz="3400" b="0" strike="noStrike" spc="-1" dirty="0">
                <a:latin typeface="Proxima Nova Rg" panose="02000506030000020004" pitchFamily="50" charset="0"/>
                <a:ea typeface="Calibri"/>
              </a:rPr>
              <a:t>. </a:t>
            </a:r>
            <a:br>
              <a:rPr lang="en-US" sz="3400" dirty="0">
                <a:latin typeface="Proxima Nova Rg" panose="02000506030000020004" pitchFamily="50" charset="0"/>
              </a:rPr>
            </a:br>
            <a:br>
              <a:rPr lang="en-US" sz="3400" dirty="0">
                <a:latin typeface="Proxima Nova Rg" panose="02000506030000020004" pitchFamily="50" charset="0"/>
              </a:rPr>
            </a:br>
            <a:r>
              <a:rPr lang="en-US" sz="3400" b="0" strike="noStrike" spc="-1" dirty="0">
                <a:latin typeface="Proxima Nova Rg" panose="02000506030000020004" pitchFamily="50" charset="0"/>
                <a:ea typeface="Calibri"/>
              </a:rPr>
              <a:t>Changed people, in sufficient numbers, will produce changed campuses, changed communities, changed cities, states and nations - yes, in a very real sense, a </a:t>
            </a:r>
            <a:r>
              <a:rPr lang="en-US" sz="3400" b="1" strike="noStrike" spc="-1" dirty="0">
                <a:latin typeface="Proxima Nova Rg" panose="02000506030000020004" pitchFamily="50" charset="0"/>
                <a:ea typeface="Calibri"/>
              </a:rPr>
              <a:t>changed world</a:t>
            </a:r>
            <a:r>
              <a:rPr lang="en-US" sz="3400" b="0" strike="noStrike" spc="-1" dirty="0">
                <a:latin typeface="Proxima Nova Rg" panose="02000506030000020004" pitchFamily="50" charset="0"/>
                <a:ea typeface="Calibri"/>
              </a:rPr>
              <a:t>.”</a:t>
            </a:r>
          </a:p>
          <a:p>
            <a:endParaRPr lang="en-US" spc="-1" dirty="0">
              <a:latin typeface="Proxima Nova Rg" panose="02000506030000020004" pitchFamily="50" charset="0"/>
            </a:endParaRPr>
          </a:p>
          <a:p>
            <a:pPr marL="0" indent="0" algn="ctr">
              <a:buNone/>
            </a:pPr>
            <a:r>
              <a:rPr lang="en-US" spc="-1" dirty="0">
                <a:latin typeface="Proxima Nova Rg" panose="02000506030000020004" pitchFamily="50" charset="0"/>
              </a:rPr>
              <a:t>Bill Bright</a:t>
            </a:r>
            <a:endParaRPr lang="en-US" dirty="0">
              <a:latin typeface="Proxima Nova Rg" panose="02000506030000020004" pitchFamily="50" charset="0"/>
            </a:endParaRPr>
          </a:p>
        </p:txBody>
      </p:sp>
    </p:spTree>
    <p:extLst>
      <p:ext uri="{BB962C8B-B14F-4D97-AF65-F5344CB8AC3E}">
        <p14:creationId xmlns:p14="http://schemas.microsoft.com/office/powerpoint/2010/main" val="2142927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pPr marL="0" indent="0" algn="ctr">
              <a:buNone/>
            </a:pPr>
            <a:r>
              <a:rPr lang="en-US" dirty="0">
                <a:latin typeface="Proxima Nova Rg" panose="02000506030000020004" pitchFamily="50" charset="0"/>
              </a:rPr>
              <a:t>"Ang tanging </a:t>
            </a:r>
            <a:r>
              <a:rPr lang="en-US" dirty="0" err="1">
                <a:latin typeface="Proxima Nova Rg" panose="02000506030000020004" pitchFamily="50" charset="0"/>
              </a:rPr>
              <a:t>paraan</a:t>
            </a:r>
            <a:r>
              <a:rPr lang="en-US" dirty="0">
                <a:latin typeface="Proxima Nova Rg" panose="02000506030000020004" pitchFamily="50" charset="0"/>
              </a:rPr>
              <a:t> </a:t>
            </a:r>
            <a:r>
              <a:rPr lang="en-US" dirty="0" err="1">
                <a:latin typeface="Proxima Nova Rg" panose="02000506030000020004" pitchFamily="50" charset="0"/>
              </a:rPr>
              <a:t>upang</a:t>
            </a:r>
            <a:r>
              <a:rPr lang="en-US" dirty="0">
                <a:latin typeface="Proxima Nova Rg" panose="02000506030000020004" pitchFamily="50" charset="0"/>
              </a:rPr>
              <a:t> </a:t>
            </a:r>
            <a:r>
              <a:rPr lang="en-US" dirty="0" err="1">
                <a:latin typeface="Proxima Nova Rg" panose="02000506030000020004" pitchFamily="50" charset="0"/>
              </a:rPr>
              <a:t>baguhin</a:t>
            </a:r>
            <a:r>
              <a:rPr lang="en-US" dirty="0">
                <a:latin typeface="Proxima Nova Rg" panose="02000506030000020004" pitchFamily="50" charset="0"/>
              </a:rPr>
              <a:t> ang </a:t>
            </a:r>
            <a:r>
              <a:rPr lang="en-US" dirty="0" err="1">
                <a:latin typeface="Proxima Nova Rg" panose="02000506030000020004" pitchFamily="50" charset="0"/>
              </a:rPr>
              <a:t>mundo</a:t>
            </a:r>
            <a:r>
              <a:rPr lang="en-US" dirty="0">
                <a:latin typeface="Proxima Nova Rg" panose="02000506030000020004" pitchFamily="50" charset="0"/>
              </a:rPr>
              <a:t> ay </a:t>
            </a:r>
            <a:r>
              <a:rPr lang="en-US" dirty="0" err="1">
                <a:latin typeface="Proxima Nova Rg" panose="02000506030000020004" pitchFamily="50" charset="0"/>
              </a:rPr>
              <a:t>baguhin</a:t>
            </a:r>
            <a:r>
              <a:rPr lang="en-US" dirty="0">
                <a:latin typeface="Proxima Nova Rg" panose="02000506030000020004" pitchFamily="50" charset="0"/>
              </a:rPr>
              <a:t> ang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indibidwal</a:t>
            </a:r>
            <a:r>
              <a:rPr lang="en-US" dirty="0">
                <a:latin typeface="Proxima Nova Rg" panose="02000506030000020004" pitchFamily="50" charset="0"/>
              </a:rPr>
              <a:t>. Ang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nabagong</a:t>
            </a:r>
            <a:r>
              <a:rPr lang="en-US" dirty="0">
                <a:latin typeface="Proxima Nova Rg" panose="02000506030000020004" pitchFamily="50" charset="0"/>
              </a:rPr>
              <a:t> </a:t>
            </a:r>
            <a:r>
              <a:rPr lang="en-US" dirty="0" err="1">
                <a:latin typeface="Proxima Nova Rg" panose="02000506030000020004" pitchFamily="50" charset="0"/>
              </a:rPr>
              <a:t>tao</a:t>
            </a:r>
            <a:r>
              <a:rPr lang="en-US" dirty="0">
                <a:latin typeface="Proxima Nova Rg" panose="02000506030000020004" pitchFamily="50" charset="0"/>
              </a:rPr>
              <a:t>, </a:t>
            </a:r>
            <a:r>
              <a:rPr lang="en-US" dirty="0" err="1">
                <a:latin typeface="Proxima Nova Rg" panose="02000506030000020004" pitchFamily="50" charset="0"/>
              </a:rPr>
              <a:t>sa</a:t>
            </a:r>
            <a:r>
              <a:rPr lang="en-US" dirty="0">
                <a:latin typeface="Proxima Nova Rg" panose="02000506030000020004" pitchFamily="50" charset="0"/>
              </a:rPr>
              <a:t> </a:t>
            </a:r>
            <a:r>
              <a:rPr lang="en-US" dirty="0" err="1">
                <a:latin typeface="Proxima Nova Rg" panose="02000506030000020004" pitchFamily="50" charset="0"/>
              </a:rPr>
              <a:t>sapat</a:t>
            </a:r>
            <a:r>
              <a:rPr lang="en-US" dirty="0">
                <a:latin typeface="Proxima Nova Rg" panose="02000506030000020004" pitchFamily="50" charset="0"/>
              </a:rPr>
              <a:t> </a:t>
            </a:r>
            <a:r>
              <a:rPr lang="en-US" dirty="0" err="1">
                <a:latin typeface="Proxima Nova Rg" panose="02000506030000020004" pitchFamily="50" charset="0"/>
              </a:rPr>
              <a:t>na</a:t>
            </a:r>
            <a:r>
              <a:rPr lang="en-US" dirty="0">
                <a:latin typeface="Proxima Nova Rg" panose="02000506030000020004" pitchFamily="50" charset="0"/>
              </a:rPr>
              <a:t> </a:t>
            </a:r>
            <a:r>
              <a:rPr lang="en-US" dirty="0" err="1">
                <a:latin typeface="Proxima Nova Rg" panose="02000506030000020004" pitchFamily="50" charset="0"/>
              </a:rPr>
              <a:t>bilang</a:t>
            </a:r>
            <a:r>
              <a:rPr lang="en-US" dirty="0">
                <a:latin typeface="Proxima Nova Rg" panose="02000506030000020004" pitchFamily="50" charset="0"/>
              </a:rPr>
              <a:t>, ay </a:t>
            </a:r>
            <a:r>
              <a:rPr lang="en-US" dirty="0" err="1">
                <a:latin typeface="Proxima Nova Rg" panose="02000506030000020004" pitchFamily="50" charset="0"/>
              </a:rPr>
              <a:t>bubuo</a:t>
            </a:r>
            <a:r>
              <a:rPr lang="en-US" dirty="0">
                <a:latin typeface="Proxima Nova Rg" panose="02000506030000020004" pitchFamily="50" charset="0"/>
              </a:rPr>
              <a:t> ng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nabagong</a:t>
            </a:r>
            <a:r>
              <a:rPr lang="en-US" dirty="0">
                <a:latin typeface="Proxima Nova Rg" panose="02000506030000020004" pitchFamily="50" charset="0"/>
              </a:rPr>
              <a:t> </a:t>
            </a:r>
            <a:r>
              <a:rPr lang="en-US" dirty="0" err="1">
                <a:latin typeface="Proxima Nova Rg" panose="02000506030000020004" pitchFamily="50" charset="0"/>
              </a:rPr>
              <a:t>kampus</a:t>
            </a:r>
            <a:r>
              <a:rPr lang="en-US" dirty="0">
                <a:latin typeface="Proxima Nova Rg" panose="02000506030000020004" pitchFamily="50" charset="0"/>
              </a:rPr>
              <a:t>, </a:t>
            </a:r>
            <a:r>
              <a:rPr lang="en-US" dirty="0" err="1">
                <a:latin typeface="Proxima Nova Rg" panose="02000506030000020004" pitchFamily="50" charset="0"/>
              </a:rPr>
              <a:t>nabagong</a:t>
            </a:r>
            <a:r>
              <a:rPr lang="en-US" dirty="0">
                <a:latin typeface="Proxima Nova Rg" panose="02000506030000020004" pitchFamily="50" charset="0"/>
              </a:rPr>
              <a:t>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komunidad</a:t>
            </a:r>
            <a:r>
              <a:rPr lang="en-US" dirty="0">
                <a:latin typeface="Proxima Nova Rg" panose="02000506030000020004" pitchFamily="50" charset="0"/>
              </a:rPr>
              <a:t>, </a:t>
            </a:r>
            <a:r>
              <a:rPr lang="en-US" dirty="0" err="1">
                <a:latin typeface="Proxima Nova Rg" panose="02000506030000020004" pitchFamily="50" charset="0"/>
              </a:rPr>
              <a:t>nagbabagong</a:t>
            </a:r>
            <a:r>
              <a:rPr lang="en-US" dirty="0">
                <a:latin typeface="Proxima Nova Rg" panose="02000506030000020004" pitchFamily="50" charset="0"/>
              </a:rPr>
              <a:t> </a:t>
            </a:r>
            <a:r>
              <a:rPr lang="en-US" dirty="0" err="1">
                <a:latin typeface="Proxima Nova Rg" panose="02000506030000020004" pitchFamily="50" charset="0"/>
              </a:rPr>
              <a:t>lungsod</a:t>
            </a:r>
            <a:r>
              <a:rPr lang="en-US" dirty="0">
                <a:latin typeface="Proxima Nova Rg" panose="02000506030000020004" pitchFamily="50" charset="0"/>
              </a:rPr>
              <a:t>, </a:t>
            </a:r>
            <a:r>
              <a:rPr lang="en-US" dirty="0" err="1">
                <a:latin typeface="Proxima Nova Rg" panose="02000506030000020004" pitchFamily="50" charset="0"/>
              </a:rPr>
              <a:t>estado</a:t>
            </a:r>
            <a:r>
              <a:rPr lang="en-US" dirty="0">
                <a:latin typeface="Proxima Nova Rg" panose="02000506030000020004" pitchFamily="50" charset="0"/>
              </a:rPr>
              <a:t> at </a:t>
            </a:r>
            <a:r>
              <a:rPr lang="en-US" dirty="0" err="1">
                <a:latin typeface="Proxima Nova Rg" panose="02000506030000020004" pitchFamily="50" charset="0"/>
              </a:rPr>
              <a:t>bansa</a:t>
            </a:r>
            <a:r>
              <a:rPr lang="en-US" dirty="0">
                <a:latin typeface="Proxima Nova Rg" panose="02000506030000020004" pitchFamily="50" charset="0"/>
              </a:rPr>
              <a:t> - </a:t>
            </a:r>
            <a:r>
              <a:rPr lang="en-US" dirty="0" err="1">
                <a:latin typeface="Proxima Nova Rg" panose="02000506030000020004" pitchFamily="50" charset="0"/>
              </a:rPr>
              <a:t>oo</a:t>
            </a:r>
            <a:r>
              <a:rPr lang="en-US" dirty="0">
                <a:latin typeface="Proxima Nova Rg" panose="02000506030000020004" pitchFamily="50" charset="0"/>
              </a:rPr>
              <a:t>, </a:t>
            </a:r>
            <a:r>
              <a:rPr lang="en-US" dirty="0" err="1">
                <a:latin typeface="Proxima Nova Rg" panose="02000506030000020004" pitchFamily="50" charset="0"/>
              </a:rPr>
              <a:t>sa</a:t>
            </a:r>
            <a:r>
              <a:rPr lang="en-US" dirty="0">
                <a:latin typeface="Proxima Nova Rg" panose="02000506030000020004" pitchFamily="50" charset="0"/>
              </a:rPr>
              <a:t> </a:t>
            </a:r>
            <a:r>
              <a:rPr lang="en-US" dirty="0" err="1">
                <a:latin typeface="Proxima Nova Rg" panose="02000506030000020004" pitchFamily="50" charset="0"/>
              </a:rPr>
              <a:t>totoong</a:t>
            </a:r>
            <a:r>
              <a:rPr lang="en-US" dirty="0">
                <a:latin typeface="Proxima Nova Rg" panose="02000506030000020004" pitchFamily="50" charset="0"/>
              </a:rPr>
              <a:t> </a:t>
            </a:r>
            <a:r>
              <a:rPr lang="en-US" dirty="0" err="1">
                <a:latin typeface="Proxima Nova Rg" panose="02000506030000020004" pitchFamily="50" charset="0"/>
              </a:rPr>
              <a:t>kahulugan</a:t>
            </a:r>
            <a:r>
              <a:rPr lang="en-US" dirty="0">
                <a:latin typeface="Proxima Nova Rg" panose="02000506030000020004" pitchFamily="50" charset="0"/>
              </a:rPr>
              <a:t>, </a:t>
            </a:r>
            <a:r>
              <a:rPr lang="en-US" dirty="0" err="1">
                <a:latin typeface="Proxima Nova Rg" panose="02000506030000020004" pitchFamily="50" charset="0"/>
              </a:rPr>
              <a:t>isang</a:t>
            </a:r>
            <a:r>
              <a:rPr lang="en-US" dirty="0">
                <a:latin typeface="Proxima Nova Rg" panose="02000506030000020004" pitchFamily="50" charset="0"/>
              </a:rPr>
              <a:t> </a:t>
            </a:r>
            <a:r>
              <a:rPr lang="en-US" dirty="0" err="1">
                <a:latin typeface="Proxima Nova Rg" panose="02000506030000020004" pitchFamily="50" charset="0"/>
              </a:rPr>
              <a:t>nagbagong</a:t>
            </a:r>
            <a:r>
              <a:rPr lang="en-US" dirty="0">
                <a:latin typeface="Proxima Nova Rg" panose="02000506030000020004" pitchFamily="50" charset="0"/>
              </a:rPr>
              <a:t> </a:t>
            </a:r>
            <a:r>
              <a:rPr lang="en-US" dirty="0" err="1">
                <a:latin typeface="Proxima Nova Rg" panose="02000506030000020004" pitchFamily="50" charset="0"/>
              </a:rPr>
              <a:t>mundo</a:t>
            </a:r>
            <a:r>
              <a:rPr lang="en-US" dirty="0">
                <a:latin typeface="Proxima Nova Rg" panose="02000506030000020004" pitchFamily="50" charset="0"/>
              </a:rPr>
              <a:t>.“</a:t>
            </a:r>
          </a:p>
          <a:p>
            <a:pPr marL="0" indent="0" algn="ctr">
              <a:buNone/>
            </a:pPr>
            <a:r>
              <a:rPr lang="en-US" sz="2000" dirty="0">
                <a:latin typeface="Proxima Nova Rg" panose="02000506030000020004" pitchFamily="50" charset="0"/>
              </a:rPr>
              <a:t>(translated from English)</a:t>
            </a:r>
          </a:p>
          <a:p>
            <a:pPr marL="0" indent="0" algn="ctr">
              <a:buNone/>
            </a:pPr>
            <a:endParaRPr lang="en-US" dirty="0">
              <a:latin typeface="Proxima Nova Rg" panose="02000506030000020004" pitchFamily="50" charset="0"/>
            </a:endParaRPr>
          </a:p>
          <a:p>
            <a:pPr marL="0" indent="0" algn="ctr">
              <a:buNone/>
            </a:pPr>
            <a:r>
              <a:rPr lang="en-US" dirty="0">
                <a:latin typeface="Proxima Nova Rg" panose="02000506030000020004" pitchFamily="50" charset="0"/>
              </a:rPr>
              <a:t>Bill Bright</a:t>
            </a:r>
          </a:p>
        </p:txBody>
      </p:sp>
    </p:spTree>
    <p:extLst>
      <p:ext uri="{BB962C8B-B14F-4D97-AF65-F5344CB8AC3E}">
        <p14:creationId xmlns:p14="http://schemas.microsoft.com/office/powerpoint/2010/main" val="1734699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64DC7D3-B880-5F4B-B374-47A58A13B2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5BA-F233-C948-95E3-3E28302ED5C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DEB74E9-0BED-F44B-9034-97215FA6DE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30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pPr marL="0" indent="0">
              <a:buNone/>
            </a:pPr>
            <a:endParaRPr lang="en-US" sz="3600" b="0" strike="noStrike" spc="-1" dirty="0">
              <a:latin typeface="Proxima Nova Rg" panose="02000506030000020004" pitchFamily="50" charset="0"/>
              <a:ea typeface="Calibri"/>
            </a:endParaRPr>
          </a:p>
          <a:p>
            <a:pPr marL="0" indent="0" algn="ctr">
              <a:buNone/>
            </a:pPr>
            <a:r>
              <a:rPr lang="en-US" sz="3600" b="0" strike="noStrike" spc="-1" dirty="0">
                <a:latin typeface="Proxima Nova Rg" panose="02000506030000020004" pitchFamily="50" charset="0"/>
                <a:ea typeface="Calibri"/>
              </a:rPr>
              <a:t>Ang </a:t>
            </a:r>
            <a:r>
              <a:rPr lang="en-US" sz="3600" b="0" strike="noStrike" spc="-1" dirty="0" err="1">
                <a:latin typeface="Proxima Nova Rg" panose="02000506030000020004" pitchFamily="50" charset="0"/>
                <a:ea typeface="Calibri"/>
              </a:rPr>
              <a:t>problema</a:t>
            </a:r>
            <a:r>
              <a:rPr lang="en-US" sz="3600" b="0" strike="noStrike" spc="-1" dirty="0">
                <a:latin typeface="Proxima Nova Rg" panose="02000506030000020004" pitchFamily="50" charset="0"/>
                <a:ea typeface="Calibri"/>
              </a:rPr>
              <a:t> </a:t>
            </a:r>
            <a:r>
              <a:rPr lang="en-US" sz="3600" b="0" strike="noStrike" spc="-1" dirty="0" err="1">
                <a:latin typeface="Proxima Nova Rg" panose="02000506030000020004" pitchFamily="50" charset="0"/>
                <a:ea typeface="Calibri"/>
              </a:rPr>
              <a:t>nating</a:t>
            </a:r>
            <a:r>
              <a:rPr lang="en-US" sz="3600" b="0" strike="noStrike" spc="-1" dirty="0">
                <a:latin typeface="Proxima Nova Rg" panose="02000506030000020004" pitchFamily="50" charset="0"/>
                <a:ea typeface="Calibri"/>
              </a:rPr>
              <a:t> </a:t>
            </a:r>
            <a:r>
              <a:rPr lang="en-US" sz="3600" b="0" strike="noStrike" spc="-1" dirty="0" err="1">
                <a:latin typeface="Proxima Nova Rg" panose="02000506030000020004" pitchFamily="50" charset="0"/>
                <a:ea typeface="Calibri"/>
              </a:rPr>
              <a:t>mga</a:t>
            </a:r>
            <a:r>
              <a:rPr lang="en-US" sz="3600" b="0" strike="noStrike" spc="-1" dirty="0">
                <a:latin typeface="Proxima Nova Rg" panose="02000506030000020004" pitchFamily="50" charset="0"/>
                <a:ea typeface="Calibri"/>
              </a:rPr>
              <a:t> Pilipino ay </a:t>
            </a:r>
            <a:r>
              <a:rPr lang="en-US" sz="3600" b="0" strike="noStrike" spc="-1" dirty="0" err="1">
                <a:latin typeface="Proxima Nova Rg" panose="02000506030000020004" pitchFamily="50" charset="0"/>
                <a:ea typeface="Calibri"/>
              </a:rPr>
              <a:t>hindi</a:t>
            </a:r>
            <a:r>
              <a:rPr lang="en-US" sz="3600" b="0" strike="noStrike" spc="-1" dirty="0">
                <a:latin typeface="Proxima Nova Rg" panose="02000506030000020004" pitchFamily="50" charset="0"/>
                <a:ea typeface="Calibri"/>
              </a:rPr>
              <a:t> naman </a:t>
            </a:r>
            <a:r>
              <a:rPr lang="en-US" sz="3600" b="0" strike="noStrike" spc="-1" dirty="0" err="1">
                <a:latin typeface="Proxima Nova Rg" panose="02000506030000020004" pitchFamily="50" charset="0"/>
                <a:ea typeface="Calibri"/>
              </a:rPr>
              <a:t>talaga</a:t>
            </a:r>
            <a:r>
              <a:rPr lang="en-US" sz="3600" b="0" strike="noStrike" spc="-1" dirty="0">
                <a:latin typeface="Proxima Nova Rg" panose="02000506030000020004" pitchFamily="50" charset="0"/>
                <a:ea typeface="Calibri"/>
              </a:rPr>
              <a:t> </a:t>
            </a:r>
            <a:r>
              <a:rPr lang="en-US" sz="3600" b="0" i="1" strike="noStrike" spc="-1" dirty="0" err="1">
                <a:latin typeface="Proxima Nova Rg" panose="02000506030000020004" pitchFamily="50" charset="0"/>
                <a:ea typeface="Calibri"/>
              </a:rPr>
              <a:t>komunismo</a:t>
            </a:r>
            <a:r>
              <a:rPr lang="en-US" sz="3600" b="0" strike="noStrike" spc="-1" dirty="0">
                <a:latin typeface="Proxima Nova Rg" panose="02000506030000020004" pitchFamily="50" charset="0"/>
                <a:ea typeface="Calibri"/>
              </a:rPr>
              <a:t>, </a:t>
            </a:r>
            <a:r>
              <a:rPr lang="en-US" sz="3600" b="0" i="1" strike="noStrike" spc="-1" dirty="0" err="1">
                <a:latin typeface="Proxima Nova Rg" panose="02000506030000020004" pitchFamily="50" charset="0"/>
                <a:ea typeface="Calibri"/>
              </a:rPr>
              <a:t>kapitalismo</a:t>
            </a:r>
            <a:r>
              <a:rPr lang="en-US" sz="3600" b="0" strike="noStrike" spc="-1" dirty="0">
                <a:latin typeface="Proxima Nova Rg" panose="02000506030000020004" pitchFamily="50" charset="0"/>
                <a:ea typeface="Calibri"/>
              </a:rPr>
              <a:t>, o ang </a:t>
            </a:r>
            <a:r>
              <a:rPr lang="en-US" sz="3600" b="0" strike="noStrike" spc="-1" dirty="0" err="1">
                <a:latin typeface="Proxima Nova Rg" panose="02000506030000020004" pitchFamily="50" charset="0"/>
                <a:ea typeface="Calibri"/>
              </a:rPr>
              <a:t>uri</a:t>
            </a:r>
            <a:r>
              <a:rPr lang="en-US" sz="3600" b="0" strike="noStrike" spc="-1" dirty="0">
                <a:latin typeface="Proxima Nova Rg" panose="02000506030000020004" pitchFamily="50" charset="0"/>
                <a:ea typeface="Calibri"/>
              </a:rPr>
              <a:t> ng </a:t>
            </a:r>
            <a:r>
              <a:rPr lang="en-US" sz="3600" b="0" strike="noStrike" spc="-1" dirty="0" err="1">
                <a:latin typeface="Proxima Nova Rg" panose="02000506030000020004" pitchFamily="50" charset="0"/>
                <a:ea typeface="Calibri"/>
              </a:rPr>
              <a:t>gobyerno</a:t>
            </a:r>
            <a:r>
              <a:rPr lang="en-US" sz="3600" b="0" strike="noStrike" spc="-1" dirty="0">
                <a:latin typeface="Proxima Nova Rg" panose="02000506030000020004" pitchFamily="50" charset="0"/>
                <a:ea typeface="Calibri"/>
              </a:rPr>
              <a:t> </a:t>
            </a:r>
            <a:r>
              <a:rPr lang="en-US" sz="3600" b="0" strike="noStrike" spc="-1" dirty="0" err="1">
                <a:latin typeface="Proxima Nova Rg" panose="02000506030000020004" pitchFamily="50" charset="0"/>
                <a:ea typeface="Calibri"/>
              </a:rPr>
              <a:t>na</a:t>
            </a:r>
            <a:r>
              <a:rPr lang="en-US" sz="3600" b="0" strike="noStrike" spc="-1" dirty="0">
                <a:latin typeface="Proxima Nova Rg" panose="02000506030000020004" pitchFamily="50" charset="0"/>
                <a:ea typeface="Calibri"/>
              </a:rPr>
              <a:t> meron tayo. Ang </a:t>
            </a:r>
            <a:r>
              <a:rPr lang="en-US" sz="3600" b="0" strike="noStrike" spc="-1" dirty="0" err="1">
                <a:latin typeface="Proxima Nova Rg" panose="02000506030000020004" pitchFamily="50" charset="0"/>
                <a:ea typeface="Calibri"/>
              </a:rPr>
              <a:t>tunay</a:t>
            </a:r>
            <a:r>
              <a:rPr lang="en-US" sz="3600" b="0" strike="noStrike" spc="-1" dirty="0">
                <a:latin typeface="Proxima Nova Rg" panose="02000506030000020004" pitchFamily="50" charset="0"/>
                <a:ea typeface="Calibri"/>
              </a:rPr>
              <a:t> </a:t>
            </a:r>
            <a:r>
              <a:rPr lang="en-US" sz="3600" b="0" strike="noStrike" spc="-1" dirty="0" err="1">
                <a:latin typeface="Proxima Nova Rg" panose="02000506030000020004" pitchFamily="50" charset="0"/>
                <a:ea typeface="Calibri"/>
              </a:rPr>
              <a:t>na</a:t>
            </a:r>
            <a:r>
              <a:rPr lang="en-US" sz="3600" b="0" strike="noStrike" spc="-1" dirty="0">
                <a:latin typeface="Proxima Nova Rg" panose="02000506030000020004" pitchFamily="50" charset="0"/>
                <a:ea typeface="Calibri"/>
              </a:rPr>
              <a:t> </a:t>
            </a:r>
            <a:r>
              <a:rPr lang="en-US" sz="3600" b="0" strike="noStrike" spc="-1" dirty="0" err="1">
                <a:latin typeface="Proxima Nova Rg" panose="02000506030000020004" pitchFamily="50" charset="0"/>
                <a:ea typeface="Calibri"/>
              </a:rPr>
              <a:t>ugat</a:t>
            </a:r>
            <a:r>
              <a:rPr lang="en-US" sz="3600" b="0" strike="noStrike" spc="-1" dirty="0">
                <a:latin typeface="Proxima Nova Rg" panose="02000506030000020004" pitchFamily="50" charset="0"/>
                <a:ea typeface="Calibri"/>
              </a:rPr>
              <a:t> ng lahat ay TAYO MISMO.</a:t>
            </a:r>
            <a:endParaRPr lang="en-PH" sz="36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247402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Ang </a:t>
            </a:r>
            <a:r>
              <a:rPr lang="en-US" dirty="0" err="1"/>
              <a:t>Hinahangad</a:t>
            </a:r>
            <a:r>
              <a:rPr lang="en-US" dirty="0"/>
              <a:t> </a:t>
            </a:r>
            <a:r>
              <a:rPr lang="en-US" dirty="0" err="1"/>
              <a:t>Nating</a:t>
            </a:r>
            <a:r>
              <a:rPr lang="en-US" dirty="0"/>
              <a:t> </a:t>
            </a:r>
            <a:r>
              <a:rPr lang="en-US" dirty="0" err="1"/>
              <a:t>Pagbabago</a:t>
            </a:r>
            <a:endParaRPr lang="en-US"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r>
              <a:rPr lang="en-US" sz="2800" b="0" strike="noStrike" spc="-1" dirty="0">
                <a:latin typeface="Proxima Nova Rg" panose="02000506030000020004" pitchFamily="50" charset="0"/>
                <a:ea typeface="Calibri"/>
              </a:rPr>
              <a:t>Ang </a:t>
            </a:r>
            <a:r>
              <a:rPr lang="en-US" sz="2800" b="0" strike="noStrike" spc="-1" dirty="0" err="1">
                <a:latin typeface="Proxima Nova Rg" panose="02000506030000020004" pitchFamily="50" charset="0"/>
                <a:ea typeface="Calibri"/>
              </a:rPr>
              <a:t>panahon</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halalan</a:t>
            </a:r>
            <a:r>
              <a:rPr lang="en-US" sz="2800" b="0" strike="noStrike" spc="-1" dirty="0">
                <a:latin typeface="Proxima Nova Rg" panose="02000506030000020004" pitchFamily="50" charset="0"/>
                <a:ea typeface="Calibri"/>
              </a:rPr>
              <a:t> ay </a:t>
            </a:r>
            <a:r>
              <a:rPr lang="en-US" sz="2800" b="0" strike="noStrike" spc="-1" dirty="0" err="1">
                <a:latin typeface="Proxima Nova Rg" panose="02000506030000020004" pitchFamily="50" charset="0"/>
                <a:ea typeface="Calibri"/>
              </a:rPr>
              <a:t>panahon</a:t>
            </a:r>
            <a:r>
              <a:rPr lang="en-US" sz="2800" b="0" strike="noStrike" spc="-1" dirty="0">
                <a:latin typeface="Proxima Nova Rg" panose="02000506030000020004" pitchFamily="50" charset="0"/>
                <a:ea typeface="Calibri"/>
              </a:rPr>
              <a:t> para ang </a:t>
            </a:r>
            <a:r>
              <a:rPr lang="en-US" sz="2800" b="0" strike="noStrike" spc="-1" dirty="0" err="1">
                <a:latin typeface="Proxima Nova Rg" panose="02000506030000020004" pitchFamily="50" charset="0"/>
                <a:ea typeface="Calibri"/>
              </a:rPr>
              <a:t>mamamayan</a:t>
            </a:r>
            <a:r>
              <a:rPr lang="en-US" sz="2800" b="0" strike="noStrike" spc="-1" dirty="0">
                <a:latin typeface="Proxima Nova Rg" panose="02000506030000020004" pitchFamily="50" charset="0"/>
                <a:ea typeface="Calibri"/>
              </a:rPr>
              <a:t> ay </a:t>
            </a:r>
            <a:r>
              <a:rPr lang="en-US" sz="2800" b="0" strike="noStrike" spc="-1" dirty="0" err="1">
                <a:latin typeface="Proxima Nova Rg" panose="02000506030000020004" pitchFamily="50" charset="0"/>
                <a:ea typeface="Calibri"/>
              </a:rPr>
              <a:t>maghanap</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taong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makakapagdala</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ganap</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bansa</a:t>
            </a:r>
            <a:r>
              <a:rPr lang="en-US" sz="2800" b="0" strike="noStrike" spc="-1" dirty="0">
                <a:latin typeface="Proxima Nova Rg" panose="02000506030000020004" pitchFamily="50" charset="0"/>
                <a:ea typeface="Calibri"/>
              </a:rPr>
              <a:t>. </a:t>
            </a:r>
            <a:endParaRPr lang="en-PH" sz="2800" b="0" strike="noStrike" spc="-1" dirty="0">
              <a:latin typeface="Proxima Nova Rg" panose="02000506030000020004" pitchFamily="50" charset="0"/>
            </a:endParaRPr>
          </a:p>
          <a:p>
            <a:r>
              <a:rPr lang="en-US" sz="2800" b="0" strike="noStrike" spc="-1" dirty="0" err="1">
                <a:latin typeface="Proxima Nova Rg" panose="02000506030000020004" pitchFamily="50" charset="0"/>
                <a:ea typeface="Calibri"/>
              </a:rPr>
              <a:t>Marami</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kababayang</a:t>
            </a:r>
            <a:r>
              <a:rPr lang="en-US" sz="2800" b="0" strike="noStrike" spc="-1" dirty="0">
                <a:latin typeface="Proxima Nova Rg" panose="02000506030000020004" pitchFamily="50" charset="0"/>
                <a:ea typeface="Calibri"/>
              </a:rPr>
              <a:t> Pilipino ay </a:t>
            </a:r>
            <a:r>
              <a:rPr lang="en-US" sz="2800" b="0" strike="noStrike" spc="-1" dirty="0" err="1">
                <a:latin typeface="Proxima Nova Rg" panose="02000506030000020004" pitchFamily="50" charset="0"/>
                <a:ea typeface="Calibri"/>
              </a:rPr>
              <a:t>sabik</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isang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bayani</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isang</a:t>
            </a:r>
            <a:r>
              <a:rPr lang="en-US" sz="2800" b="0" strike="noStrike" spc="-1" dirty="0">
                <a:latin typeface="Proxima Nova Rg" panose="02000506030000020004" pitchFamily="50" charset="0"/>
                <a:ea typeface="Calibri"/>
              </a:rPr>
              <a:t> </a:t>
            </a:r>
            <a:r>
              <a:rPr lang="en-US" sz="2800" b="1" strike="noStrike" spc="-1" dirty="0">
                <a:latin typeface="Proxima Nova Rg" panose="02000506030000020004" pitchFamily="50" charset="0"/>
                <a:ea typeface="Calibri"/>
              </a:rPr>
              <a:t>messiah</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makapagliligtas</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mula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kaguluhang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kinasasadlakan</a:t>
            </a:r>
            <a:r>
              <a:rPr lang="en-US" sz="2800" b="0" strike="noStrike" spc="-1" dirty="0">
                <a:latin typeface="Proxima Nova Rg" panose="02000506030000020004" pitchFamily="50" charset="0"/>
                <a:ea typeface="Calibri"/>
              </a:rPr>
              <a:t> natin. </a:t>
            </a:r>
            <a:endParaRPr lang="en-PH" sz="2800" b="0" strike="noStrike" spc="-1" dirty="0">
              <a:latin typeface="Proxima Nova Rg" panose="02000506030000020004" pitchFamily="50" charset="0"/>
            </a:endParaRPr>
          </a:p>
          <a:p>
            <a:r>
              <a:rPr lang="en-US" sz="2800" b="0" strike="noStrike" spc="-1" dirty="0">
                <a:latin typeface="Proxima Nova Rg" panose="02000506030000020004" pitchFamily="50" charset="0"/>
                <a:ea typeface="Calibri"/>
              </a:rPr>
              <a:t>Hindi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nakapagtataka</a:t>
            </a:r>
            <a:r>
              <a:rPr lang="en-US" sz="2800" b="0" strike="noStrike" spc="-1" dirty="0">
                <a:latin typeface="Proxima Nova Rg" panose="02000506030000020004" pitchFamily="50" charset="0"/>
                <a:ea typeface="Calibri"/>
              </a:rPr>
              <a:t> kung </a:t>
            </a:r>
            <a:r>
              <a:rPr lang="en-US" sz="2800" b="0" strike="noStrike" spc="-1" dirty="0" err="1">
                <a:latin typeface="Proxima Nova Rg" panose="02000506030000020004" pitchFamily="50" charset="0"/>
                <a:ea typeface="Calibri"/>
              </a:rPr>
              <a:t>bakit</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botante</a:t>
            </a:r>
            <a:r>
              <a:rPr lang="en-US" sz="2800" b="0" strike="noStrike" spc="-1" dirty="0">
                <a:latin typeface="Proxima Nova Rg" panose="02000506030000020004" pitchFamily="50" charset="0"/>
                <a:ea typeface="Calibri"/>
              </a:rPr>
              <a:t> ay </a:t>
            </a:r>
            <a:r>
              <a:rPr lang="en-US" sz="2800" b="0" strike="noStrike" spc="-1" dirty="0" err="1">
                <a:latin typeface="Proxima Nova Rg" panose="02000506030000020004" pitchFamily="50" charset="0"/>
                <a:ea typeface="Calibri"/>
              </a:rPr>
              <a:t>kumakapit</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politikong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nangangako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magdala</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bansa</a:t>
            </a:r>
            <a:r>
              <a:rPr lang="en-US" sz="2800" b="0" strike="noStrike" spc="-1" dirty="0">
                <a:latin typeface="Proxima Nova Rg" panose="02000506030000020004" pitchFamily="50" charset="0"/>
                <a:ea typeface="Calibri"/>
              </a:rPr>
              <a:t> at </a:t>
            </a:r>
            <a:r>
              <a:rPr lang="en-US" sz="2800" b="0" strike="noStrike" spc="-1" dirty="0" err="1">
                <a:latin typeface="Proxima Nova Rg" panose="02000506030000020004" pitchFamily="50" charset="0"/>
                <a:ea typeface="Calibri"/>
              </a:rPr>
              <a:t>maging</a:t>
            </a:r>
            <a:r>
              <a:rPr lang="en-US" sz="2800" b="0" strike="noStrike" spc="-1" dirty="0">
                <a:latin typeface="Proxima Nova Rg" panose="02000506030000020004" pitchFamily="50" charset="0"/>
                <a:ea typeface="Calibri"/>
              </a:rPr>
              <a:t> mas </a:t>
            </a:r>
            <a:r>
              <a:rPr lang="en-US" sz="2800" b="0" strike="noStrike" spc="-1" dirty="0" err="1">
                <a:latin typeface="Proxima Nova Rg" panose="02000506030000020004" pitchFamily="50" charset="0"/>
                <a:ea typeface="Calibri"/>
              </a:rPr>
              <a:t>mabuti</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ito</a:t>
            </a:r>
            <a:r>
              <a:rPr lang="en-US" sz="2800" b="0" strike="noStrike" spc="-1" dirty="0">
                <a:latin typeface="Proxima Nova Rg" panose="02000506030000020004" pitchFamily="50" charset="0"/>
                <a:ea typeface="Calibri"/>
              </a:rPr>
              <a:t>. </a:t>
            </a:r>
            <a:endParaRPr lang="en-PH" sz="28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427818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normAutofit fontScale="92500" lnSpcReduction="10000"/>
          </a:bodyPr>
          <a:lstStyle/>
          <a:p>
            <a:pPr marL="0" indent="0" algn="ctr">
              <a:buNone/>
            </a:pPr>
            <a:r>
              <a:rPr lang="en-US" dirty="0">
                <a:latin typeface="Proxima Nova Rg" panose="02000506030000020004" pitchFamily="50" charset="0"/>
              </a:rPr>
              <a:t>“Sa </a:t>
            </a:r>
            <a:r>
              <a:rPr lang="en-US" dirty="0" err="1">
                <a:latin typeface="Proxima Nova Rg" panose="02000506030000020004" pitchFamily="50" charset="0"/>
              </a:rPr>
              <a:t>kasamaang</a:t>
            </a:r>
            <a:r>
              <a:rPr lang="en-US" dirty="0">
                <a:latin typeface="Proxima Nova Rg" panose="02000506030000020004" pitchFamily="50" charset="0"/>
              </a:rPr>
              <a:t> </a:t>
            </a:r>
            <a:r>
              <a:rPr lang="en-US" dirty="0" err="1">
                <a:latin typeface="Proxima Nova Rg" panose="02000506030000020004" pitchFamily="50" charset="0"/>
              </a:rPr>
              <a:t>palad</a:t>
            </a:r>
            <a:r>
              <a:rPr lang="en-US" dirty="0">
                <a:latin typeface="Proxima Nova Rg" panose="02000506030000020004" pitchFamily="50" charset="0"/>
              </a:rPr>
              <a:t>, ang </a:t>
            </a:r>
            <a:r>
              <a:rPr lang="en-US" dirty="0" err="1">
                <a:latin typeface="Proxima Nova Rg" panose="02000506030000020004" pitchFamily="50" charset="0"/>
              </a:rPr>
              <a:t>isang</a:t>
            </a:r>
            <a:r>
              <a:rPr lang="en-US" dirty="0">
                <a:latin typeface="Proxima Nova Rg" panose="02000506030000020004" pitchFamily="50" charset="0"/>
              </a:rPr>
              <a:t> </a:t>
            </a:r>
            <a:r>
              <a:rPr lang="en-US" dirty="0" err="1">
                <a:latin typeface="Proxima Nova Rg" panose="02000506030000020004" pitchFamily="50" charset="0"/>
              </a:rPr>
              <a:t>anyo</a:t>
            </a:r>
            <a:r>
              <a:rPr lang="en-US" dirty="0">
                <a:latin typeface="Proxima Nova Rg" panose="02000506030000020004" pitchFamily="50" charset="0"/>
              </a:rPr>
              <a:t> ng ‘messiah-mentality’ ay </a:t>
            </a:r>
            <a:r>
              <a:rPr lang="en-US" dirty="0" err="1">
                <a:latin typeface="Proxima Nova Rg" panose="02000506030000020004" pitchFamily="50" charset="0"/>
              </a:rPr>
              <a:t>malalim</a:t>
            </a:r>
            <a:r>
              <a:rPr lang="en-US" dirty="0">
                <a:latin typeface="Proxima Nova Rg" panose="02000506030000020004" pitchFamily="50" charset="0"/>
              </a:rPr>
              <a:t> </a:t>
            </a:r>
            <a:r>
              <a:rPr lang="en-US" dirty="0" err="1">
                <a:latin typeface="Proxima Nova Rg" panose="02000506030000020004" pitchFamily="50" charset="0"/>
              </a:rPr>
              <a:t>na</a:t>
            </a:r>
            <a:r>
              <a:rPr lang="en-US" dirty="0">
                <a:latin typeface="Proxima Nova Rg" panose="02000506030000020004" pitchFamily="50" charset="0"/>
              </a:rPr>
              <a:t> </a:t>
            </a:r>
            <a:r>
              <a:rPr lang="en-US" dirty="0" err="1">
                <a:latin typeface="Proxima Nova Rg" panose="02000506030000020004" pitchFamily="50" charset="0"/>
              </a:rPr>
              <a:t>nakatanim</a:t>
            </a:r>
            <a:r>
              <a:rPr lang="en-US" dirty="0">
                <a:latin typeface="Proxima Nova Rg" panose="02000506030000020004" pitchFamily="50" charset="0"/>
              </a:rPr>
              <a:t> </a:t>
            </a:r>
            <a:r>
              <a:rPr lang="en-US" dirty="0" err="1">
                <a:latin typeface="Proxima Nova Rg" panose="02000506030000020004" pitchFamily="50" charset="0"/>
              </a:rPr>
              <a:t>sa</a:t>
            </a:r>
            <a:r>
              <a:rPr lang="en-US" dirty="0">
                <a:latin typeface="Proxima Nova Rg" panose="02000506030000020004" pitchFamily="50" charset="0"/>
              </a:rPr>
              <a:t> political psyche ng Pilipino, </a:t>
            </a:r>
            <a:r>
              <a:rPr lang="en-US" dirty="0" err="1">
                <a:latin typeface="Proxima Nova Rg" panose="02000506030000020004" pitchFamily="50" charset="0"/>
              </a:rPr>
              <a:t>lalo</a:t>
            </a:r>
            <a:r>
              <a:rPr lang="en-US" dirty="0">
                <a:latin typeface="Proxima Nova Rg" panose="02000506030000020004" pitchFamily="50" charset="0"/>
              </a:rPr>
              <a:t> </a:t>
            </a:r>
            <a:r>
              <a:rPr lang="en-US" dirty="0" err="1">
                <a:latin typeface="Proxima Nova Rg" panose="02000506030000020004" pitchFamily="50" charset="0"/>
              </a:rPr>
              <a:t>na</a:t>
            </a:r>
            <a:r>
              <a:rPr lang="en-US" dirty="0">
                <a:latin typeface="Proxima Nova Rg" panose="02000506030000020004" pitchFamily="50" charset="0"/>
              </a:rPr>
              <a:t> </a:t>
            </a:r>
            <a:r>
              <a:rPr lang="en-US" dirty="0" err="1">
                <a:latin typeface="Proxima Nova Rg" panose="02000506030000020004" pitchFamily="50" charset="0"/>
              </a:rPr>
              <a:t>iyong</a:t>
            </a:r>
            <a:r>
              <a:rPr lang="en-US" dirty="0">
                <a:latin typeface="Proxima Nova Rg" panose="02000506030000020004" pitchFamily="50" charset="0"/>
              </a:rPr>
              <a:t> </a:t>
            </a:r>
            <a:r>
              <a:rPr lang="en-US" dirty="0" err="1">
                <a:latin typeface="Proxima Nova Rg" panose="02000506030000020004" pitchFamily="50" charset="0"/>
              </a:rPr>
              <a:t>mga</a:t>
            </a:r>
            <a:r>
              <a:rPr lang="en-US" dirty="0">
                <a:latin typeface="Proxima Nova Rg" panose="02000506030000020004" pitchFamily="50" charset="0"/>
              </a:rPr>
              <a:t> desperado </a:t>
            </a:r>
            <a:r>
              <a:rPr lang="en-US" dirty="0" err="1">
                <a:latin typeface="Proxima Nova Rg" panose="02000506030000020004" pitchFamily="50" charset="0"/>
              </a:rPr>
              <a:t>na</a:t>
            </a:r>
            <a:r>
              <a:rPr lang="en-US" dirty="0">
                <a:latin typeface="Proxima Nova Rg" panose="02000506030000020004" pitchFamily="50" charset="0"/>
              </a:rPr>
              <a:t> para </a:t>
            </a:r>
            <a:r>
              <a:rPr lang="en-US" dirty="0" err="1">
                <a:latin typeface="Proxima Nova Rg" panose="02000506030000020004" pitchFamily="50" charset="0"/>
              </a:rPr>
              <a:t>sa</a:t>
            </a:r>
            <a:r>
              <a:rPr lang="en-US" dirty="0">
                <a:latin typeface="Proxima Nova Rg" panose="02000506030000020004" pitchFamily="50" charset="0"/>
              </a:rPr>
              <a:t> </a:t>
            </a:r>
            <a:r>
              <a:rPr lang="en-US" dirty="0" err="1">
                <a:latin typeface="Proxima Nova Rg" panose="02000506030000020004" pitchFamily="50" charset="0"/>
              </a:rPr>
              <a:t>mabilis</a:t>
            </a:r>
            <a:r>
              <a:rPr lang="en-US" dirty="0">
                <a:latin typeface="Proxima Nova Rg" panose="02000506030000020004" pitchFamily="50" charset="0"/>
              </a:rPr>
              <a:t> at </a:t>
            </a:r>
            <a:r>
              <a:rPr lang="en-US" dirty="0" err="1">
                <a:latin typeface="Proxima Nova Rg" panose="02000506030000020004" pitchFamily="50" charset="0"/>
              </a:rPr>
              <a:t>agarang</a:t>
            </a:r>
            <a:r>
              <a:rPr lang="en-US" dirty="0">
                <a:latin typeface="Proxima Nova Rg" panose="02000506030000020004" pitchFamily="50" charset="0"/>
              </a:rPr>
              <a:t> </a:t>
            </a:r>
            <a:r>
              <a:rPr lang="en-US" dirty="0" err="1">
                <a:latin typeface="Proxima Nova Rg" panose="02000506030000020004" pitchFamily="50" charset="0"/>
              </a:rPr>
              <a:t>pag-aayos</a:t>
            </a:r>
            <a:r>
              <a:rPr lang="en-US" dirty="0">
                <a:latin typeface="Proxima Nova Rg" panose="02000506030000020004" pitchFamily="50" charset="0"/>
              </a:rPr>
              <a:t> </a:t>
            </a:r>
            <a:r>
              <a:rPr lang="en-US" dirty="0" err="1">
                <a:latin typeface="Proxima Nova Rg" panose="02000506030000020004" pitchFamily="50" charset="0"/>
              </a:rPr>
              <a:t>sa</a:t>
            </a:r>
            <a:r>
              <a:rPr lang="en-US" dirty="0">
                <a:latin typeface="Proxima Nova Rg" panose="02000506030000020004" pitchFamily="50" charset="0"/>
              </a:rPr>
              <a:t>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problema</a:t>
            </a:r>
            <a:r>
              <a:rPr lang="en-US" dirty="0">
                <a:latin typeface="Proxima Nova Rg" panose="02000506030000020004" pitchFamily="50" charset="0"/>
              </a:rPr>
              <a:t> ng </a:t>
            </a:r>
            <a:r>
              <a:rPr lang="en-US" dirty="0" err="1">
                <a:latin typeface="Proxima Nova Rg" panose="02000506030000020004" pitchFamily="50" charset="0"/>
              </a:rPr>
              <a:t>bansa</a:t>
            </a:r>
            <a:r>
              <a:rPr lang="en-US" dirty="0">
                <a:latin typeface="Proxima Nova Rg" panose="02000506030000020004" pitchFamily="50" charset="0"/>
              </a:rPr>
              <a:t>. </a:t>
            </a:r>
            <a:r>
              <a:rPr lang="en-US" dirty="0" err="1">
                <a:latin typeface="Proxima Nova Rg" panose="02000506030000020004" pitchFamily="50" charset="0"/>
              </a:rPr>
              <a:t>Sinumang</a:t>
            </a:r>
            <a:r>
              <a:rPr lang="en-US" dirty="0">
                <a:latin typeface="Proxima Nova Rg" panose="02000506030000020004" pitchFamily="50" charset="0"/>
              </a:rPr>
              <a:t> </a:t>
            </a:r>
            <a:r>
              <a:rPr lang="en-US" dirty="0" err="1">
                <a:latin typeface="Proxima Nova Rg" panose="02000506030000020004" pitchFamily="50" charset="0"/>
              </a:rPr>
              <a:t>masilaw</a:t>
            </a:r>
            <a:r>
              <a:rPr lang="en-US" dirty="0">
                <a:latin typeface="Proxima Nova Rg" panose="02000506030000020004" pitchFamily="50" charset="0"/>
              </a:rPr>
              <a:t> </a:t>
            </a:r>
            <a:r>
              <a:rPr lang="en-US" dirty="0" err="1">
                <a:latin typeface="Proxima Nova Rg" panose="02000506030000020004" pitchFamily="50" charset="0"/>
              </a:rPr>
              <a:t>sa</a:t>
            </a:r>
            <a:r>
              <a:rPr lang="en-US" dirty="0">
                <a:latin typeface="Proxima Nova Rg" panose="02000506030000020004" pitchFamily="50" charset="0"/>
              </a:rPr>
              <a:t>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sulyap</a:t>
            </a:r>
            <a:r>
              <a:rPr lang="en-US" dirty="0">
                <a:latin typeface="Proxima Nova Rg" panose="02000506030000020004" pitchFamily="50" charset="0"/>
              </a:rPr>
              <a:t> ng </a:t>
            </a:r>
            <a:r>
              <a:rPr lang="en-US" dirty="0" err="1">
                <a:latin typeface="Proxima Nova Rg" panose="02000506030000020004" pitchFamily="50" charset="0"/>
              </a:rPr>
              <a:t>pagpapalaya</a:t>
            </a:r>
            <a:r>
              <a:rPr lang="en-US" dirty="0">
                <a:latin typeface="Proxima Nova Rg" panose="02000506030000020004" pitchFamily="50" charset="0"/>
              </a:rPr>
              <a:t> at </a:t>
            </a:r>
            <a:r>
              <a:rPr lang="en-US" dirty="0" err="1">
                <a:latin typeface="Proxima Nova Rg" panose="02000506030000020004" pitchFamily="50" charset="0"/>
              </a:rPr>
              <a:t>pagtubos</a:t>
            </a:r>
            <a:r>
              <a:rPr lang="en-US" dirty="0">
                <a:latin typeface="Proxima Nova Rg" panose="02000506030000020004" pitchFamily="50" charset="0"/>
              </a:rPr>
              <a:t>, </a:t>
            </a:r>
            <a:r>
              <a:rPr lang="en-US" dirty="0" err="1">
                <a:latin typeface="Proxima Nova Rg" panose="02000506030000020004" pitchFamily="50" charset="0"/>
              </a:rPr>
              <a:t>gaano</a:t>
            </a:r>
            <a:r>
              <a:rPr lang="en-US" dirty="0">
                <a:latin typeface="Proxima Nova Rg" panose="02000506030000020004" pitchFamily="50" charset="0"/>
              </a:rPr>
              <a:t> man </a:t>
            </a:r>
            <a:r>
              <a:rPr lang="en-US" dirty="0" err="1">
                <a:latin typeface="Proxima Nova Rg" panose="02000506030000020004" pitchFamily="50" charset="0"/>
              </a:rPr>
              <a:t>sila</a:t>
            </a:r>
            <a:r>
              <a:rPr lang="en-US" dirty="0">
                <a:latin typeface="Proxima Nova Rg" panose="02000506030000020004" pitchFamily="50" charset="0"/>
              </a:rPr>
              <a:t> </a:t>
            </a:r>
            <a:r>
              <a:rPr lang="en-US" dirty="0" err="1">
                <a:latin typeface="Proxima Nova Rg" panose="02000506030000020004" pitchFamily="50" charset="0"/>
              </a:rPr>
              <a:t>hindi</a:t>
            </a:r>
            <a:r>
              <a:rPr lang="en-US" dirty="0">
                <a:latin typeface="Proxima Nova Rg" panose="02000506030000020004" pitchFamily="50" charset="0"/>
              </a:rPr>
              <a:t> </a:t>
            </a:r>
            <a:r>
              <a:rPr lang="en-US" dirty="0" err="1">
                <a:latin typeface="Proxima Nova Rg" panose="02000506030000020004" pitchFamily="50" charset="0"/>
              </a:rPr>
              <a:t>makatotohanan</a:t>
            </a:r>
            <a:r>
              <a:rPr lang="en-US" dirty="0">
                <a:latin typeface="Proxima Nova Rg" panose="02000506030000020004" pitchFamily="50" charset="0"/>
              </a:rPr>
              <a:t>, ay </a:t>
            </a:r>
            <a:r>
              <a:rPr lang="en-US" dirty="0" err="1">
                <a:latin typeface="Proxima Nova Rg" panose="02000506030000020004" pitchFamily="50" charset="0"/>
              </a:rPr>
              <a:t>nakakakuha</a:t>
            </a:r>
            <a:r>
              <a:rPr lang="en-US" dirty="0">
                <a:latin typeface="Proxima Nova Rg" panose="02000506030000020004" pitchFamily="50" charset="0"/>
              </a:rPr>
              <a:t> ng </a:t>
            </a:r>
            <a:r>
              <a:rPr lang="en-US" dirty="0" err="1">
                <a:latin typeface="Proxima Nova Rg" panose="02000506030000020004" pitchFamily="50" charset="0"/>
              </a:rPr>
              <a:t>mga</a:t>
            </a:r>
            <a:r>
              <a:rPr lang="en-US" dirty="0">
                <a:latin typeface="Proxima Nova Rg" panose="02000506030000020004" pitchFamily="50" charset="0"/>
              </a:rPr>
              <a:t> boto ng </a:t>
            </a:r>
            <a:r>
              <a:rPr lang="en-US" dirty="0" err="1">
                <a:latin typeface="Proxima Nova Rg" panose="02000506030000020004" pitchFamily="50" charset="0"/>
              </a:rPr>
              <a:t>nawalan</a:t>
            </a:r>
            <a:r>
              <a:rPr lang="en-US" dirty="0">
                <a:latin typeface="Proxima Nova Rg" panose="02000506030000020004" pitchFamily="50" charset="0"/>
              </a:rPr>
              <a:t> ng </a:t>
            </a:r>
            <a:r>
              <a:rPr lang="en-US" dirty="0" err="1">
                <a:latin typeface="Proxima Nova Rg" panose="02000506030000020004" pitchFamily="50" charset="0"/>
              </a:rPr>
              <a:t>karapatan</a:t>
            </a:r>
            <a:r>
              <a:rPr lang="en-US" dirty="0">
                <a:latin typeface="Proxima Nova Rg" panose="02000506030000020004" pitchFamily="50" charset="0"/>
              </a:rPr>
              <a:t> </a:t>
            </a:r>
            <a:r>
              <a:rPr lang="en-US" dirty="0" err="1">
                <a:latin typeface="Proxima Nova Rg" panose="02000506030000020004" pitchFamily="50" charset="0"/>
              </a:rPr>
              <a:t>na</a:t>
            </a:r>
            <a:r>
              <a:rPr lang="en-US" dirty="0">
                <a:latin typeface="Proxima Nova Rg" panose="02000506030000020004" pitchFamily="50" charset="0"/>
              </a:rPr>
              <a:t> </a:t>
            </a:r>
            <a:r>
              <a:rPr lang="en-US" dirty="0" err="1">
                <a:latin typeface="Proxima Nova Rg" panose="02000506030000020004" pitchFamily="50" charset="0"/>
              </a:rPr>
              <a:t>mga</a:t>
            </a:r>
            <a:r>
              <a:rPr lang="en-US" dirty="0">
                <a:latin typeface="Proxima Nova Rg" panose="02000506030000020004" pitchFamily="50" charset="0"/>
              </a:rPr>
              <a:t> </a:t>
            </a:r>
            <a:r>
              <a:rPr lang="en-US" dirty="0" err="1">
                <a:latin typeface="Proxima Nova Rg" panose="02000506030000020004" pitchFamily="50" charset="0"/>
              </a:rPr>
              <a:t>botante</a:t>
            </a:r>
            <a:r>
              <a:rPr lang="en-US" dirty="0">
                <a:latin typeface="Proxima Nova Rg" panose="02000506030000020004" pitchFamily="50" charset="0"/>
              </a:rPr>
              <a:t>.”</a:t>
            </a:r>
          </a:p>
          <a:p>
            <a:pPr marL="0" indent="0" algn="ctr">
              <a:buNone/>
            </a:pPr>
            <a:r>
              <a:rPr lang="en-US" dirty="0">
                <a:latin typeface="Proxima Nova Rg" panose="02000506030000020004" pitchFamily="50" charset="0"/>
              </a:rPr>
              <a:t>(translated from English)</a:t>
            </a:r>
          </a:p>
          <a:p>
            <a:pPr marL="0" indent="0" algn="ctr">
              <a:buNone/>
            </a:pPr>
            <a:endParaRPr lang="en-US" dirty="0">
              <a:latin typeface="Proxima Nova Rg" panose="02000506030000020004" pitchFamily="50" charset="0"/>
            </a:endParaRPr>
          </a:p>
          <a:p>
            <a:pPr marL="0" indent="0" algn="ctr">
              <a:buNone/>
            </a:pPr>
            <a:r>
              <a:rPr lang="en-US" sz="2800" b="0" strike="noStrike" spc="-1" dirty="0">
                <a:latin typeface="Proxima Nova Rg" panose="02000506030000020004" pitchFamily="50" charset="0"/>
                <a:ea typeface="Calibri"/>
              </a:rPr>
              <a:t>-</a:t>
            </a:r>
            <a:r>
              <a:rPr lang="en-US" sz="2800" b="1" strike="noStrike" spc="-1" dirty="0">
                <a:latin typeface="Proxima Nova Rg" panose="02000506030000020004" pitchFamily="50" charset="0"/>
                <a:ea typeface="Calibri"/>
              </a:rPr>
              <a:t>Rei Lemuel Crizaldo</a:t>
            </a:r>
            <a:r>
              <a:rPr lang="en-US" sz="2800" b="0" strike="noStrike" spc="-1" dirty="0">
                <a:latin typeface="Proxima Nova Rg" panose="02000506030000020004" pitchFamily="50" charset="0"/>
                <a:ea typeface="Calibri"/>
              </a:rPr>
              <a:t>,</a:t>
            </a:r>
            <a:br>
              <a:rPr lang="en-US" dirty="0">
                <a:latin typeface="Proxima Nova Rg" panose="02000506030000020004" pitchFamily="50" charset="0"/>
              </a:rPr>
            </a:br>
            <a:r>
              <a:rPr lang="en-US" sz="2800" b="0" strike="noStrike" spc="-1" dirty="0">
                <a:latin typeface="Proxima Nova Rg" panose="02000506030000020004" pitchFamily="50" charset="0"/>
                <a:ea typeface="Calibri"/>
              </a:rPr>
              <a:t>Author, </a:t>
            </a:r>
            <a:r>
              <a:rPr lang="en-US" sz="2800" b="0" i="1" strike="noStrike" spc="-1" dirty="0">
                <a:latin typeface="Proxima Nova Rg" panose="02000506030000020004" pitchFamily="50" charset="0"/>
                <a:ea typeface="Calibri"/>
              </a:rPr>
              <a:t>What About Philippine Politics: Thoughts on Political Leadership, </a:t>
            </a:r>
            <a:br>
              <a:rPr lang="en-US" dirty="0">
                <a:latin typeface="Proxima Nova Rg" panose="02000506030000020004" pitchFamily="50" charset="0"/>
              </a:rPr>
            </a:br>
            <a:r>
              <a:rPr lang="en-US" sz="2800" b="0" i="1" strike="noStrike" spc="-1" dirty="0">
                <a:latin typeface="Proxima Nova Rg" panose="02000506030000020004" pitchFamily="50" charset="0"/>
                <a:ea typeface="Calibri"/>
              </a:rPr>
              <a:t>Good Citizenship, and the Christian Faith</a:t>
            </a:r>
            <a:endParaRPr lang="en-US" dirty="0">
              <a:latin typeface="Proxima Nova Rg" panose="02000506030000020004" pitchFamily="50" charset="0"/>
            </a:endParaRPr>
          </a:p>
        </p:txBody>
      </p:sp>
    </p:spTree>
    <p:extLst>
      <p:ext uri="{BB962C8B-B14F-4D97-AF65-F5344CB8AC3E}">
        <p14:creationId xmlns:p14="http://schemas.microsoft.com/office/powerpoint/2010/main" val="96811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Ang </a:t>
            </a:r>
            <a:r>
              <a:rPr lang="en-US" dirty="0" err="1"/>
              <a:t>Hinahangad</a:t>
            </a:r>
            <a:r>
              <a:rPr lang="en-US" dirty="0"/>
              <a:t> </a:t>
            </a:r>
            <a:r>
              <a:rPr lang="en-US" dirty="0" err="1"/>
              <a:t>Nating</a:t>
            </a:r>
            <a:r>
              <a:rPr lang="en-US" dirty="0"/>
              <a:t> </a:t>
            </a:r>
            <a:r>
              <a:rPr lang="en-US" dirty="0" err="1"/>
              <a:t>Pagbabago</a:t>
            </a:r>
            <a:endParaRPr lang="en-US"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normAutofit fontScale="92500" lnSpcReduction="10000"/>
          </a:bodyPr>
          <a:lstStyle/>
          <a:p>
            <a:r>
              <a:rPr lang="en-US" sz="2800" b="0" strike="noStrike" spc="-1" dirty="0">
                <a:latin typeface="Proxima Nova Rg" panose="02000506030000020004" pitchFamily="50" charset="0"/>
                <a:ea typeface="Calibri"/>
              </a:rPr>
              <a:t>Pero </a:t>
            </a:r>
            <a:r>
              <a:rPr lang="en-US" sz="2800" b="0" strike="noStrike" spc="-1" dirty="0" err="1">
                <a:latin typeface="Proxima Nova Rg" panose="02000506030000020004" pitchFamily="50" charset="0"/>
                <a:ea typeface="Calibri"/>
              </a:rPr>
              <a:t>paulit-ulit</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bawa’t</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administrasyon</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ibinoto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lider</a:t>
            </a:r>
            <a:r>
              <a:rPr lang="en-US" sz="2800" b="0" strike="noStrike" spc="-1" dirty="0">
                <a:latin typeface="Proxima Nova Rg" panose="02000506030000020004" pitchFamily="50" charset="0"/>
                <a:ea typeface="Calibri"/>
              </a:rPr>
              <a:t> ay </a:t>
            </a:r>
            <a:r>
              <a:rPr lang="en-US" sz="2800" b="1" strike="noStrike" spc="-1" dirty="0" err="1">
                <a:latin typeface="Proxima Nova Rg" panose="02000506030000020004" pitchFamily="50" charset="0"/>
                <a:ea typeface="Calibri"/>
              </a:rPr>
              <a:t>binigo</a:t>
            </a:r>
            <a:r>
              <a:rPr lang="en-US" sz="2800" b="1" strike="noStrike" spc="-1" dirty="0">
                <a:latin typeface="Proxima Nova Rg" panose="02000506030000020004" pitchFamily="50" charset="0"/>
                <a:ea typeface="Calibri"/>
              </a:rPr>
              <a:t> tayo </a:t>
            </a:r>
            <a:r>
              <a:rPr lang="en-US" sz="2800" b="1" strike="noStrike" spc="-1" dirty="0" err="1">
                <a:latin typeface="Proxima Nova Rg" panose="02000506030000020004" pitchFamily="50" charset="0"/>
                <a:ea typeface="Calibri"/>
              </a:rPr>
              <a:t>sa</a:t>
            </a:r>
            <a:r>
              <a:rPr lang="en-US" sz="2800" b="1"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ating</a:t>
            </a:r>
            <a:r>
              <a:rPr lang="en-US" sz="2800" b="1"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inaasahan</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taliwas</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sa</a:t>
            </a:r>
            <a:r>
              <a:rPr lang="en-US" sz="2800" b="0" i="1" strike="noStrike" spc="-1" dirty="0">
                <a:latin typeface="Proxima Nova Rg" panose="02000506030000020004" pitchFamily="50" charset="0"/>
                <a:ea typeface="Calibri"/>
              </a:rPr>
              <a:t> </a:t>
            </a:r>
            <a:r>
              <a:rPr lang="en-US" sz="2800" b="0" i="1" strike="noStrike" spc="-1" dirty="0" err="1">
                <a:latin typeface="Proxima Nova Rg" panose="02000506030000020004" pitchFamily="50" charset="0"/>
                <a:ea typeface="Calibri"/>
              </a:rPr>
              <a:t>katotohanan</a:t>
            </a:r>
            <a:r>
              <a:rPr lang="en-US" sz="2800" b="0" i="1" strike="noStrike" spc="-1" dirty="0">
                <a:latin typeface="Proxima Nova Rg" panose="02000506030000020004" pitchFamily="50" charset="0"/>
                <a:ea typeface="Calibri"/>
              </a:rPr>
              <a:t>)</a:t>
            </a:r>
            <a:r>
              <a:rPr lang="en-US" sz="2800" b="0" strike="noStrike" spc="-1" dirty="0">
                <a:latin typeface="Proxima Nova Rg" panose="02000506030000020004" pitchFamily="50" charset="0"/>
                <a:ea typeface="Calibri"/>
              </a:rPr>
              <a:t>.</a:t>
            </a:r>
          </a:p>
          <a:p>
            <a:endParaRPr lang="en-PH" sz="2800" b="0" strike="noStrike" spc="-1" dirty="0">
              <a:latin typeface="Proxima Nova Rg" panose="02000506030000020004" pitchFamily="50" charset="0"/>
            </a:endParaRPr>
          </a:p>
          <a:p>
            <a:pPr marL="0" indent="0">
              <a:buNone/>
            </a:pPr>
            <a:r>
              <a:rPr lang="en-US" sz="2800" b="0" strike="noStrike" spc="-1" dirty="0" err="1">
                <a:latin typeface="Proxima Nova Rg" panose="02000506030000020004" pitchFamily="50" charset="0"/>
                <a:ea typeface="Calibri"/>
              </a:rPr>
              <a:t>Subalit</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bilang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Pilipino, tayo ay </a:t>
            </a:r>
            <a:r>
              <a:rPr lang="en-US" sz="2800" b="0" strike="noStrike" spc="-1" dirty="0" err="1">
                <a:latin typeface="Proxima Nova Rg" panose="02000506030000020004" pitchFamily="50" charset="0"/>
                <a:ea typeface="Calibri"/>
              </a:rPr>
              <a:t>patuloy</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nagsisikap</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Naipaglaban</a:t>
            </a:r>
            <a:r>
              <a:rPr lang="en-US" sz="2800" b="0" strike="noStrike" spc="-1" dirty="0">
                <a:latin typeface="Proxima Nova Rg" panose="02000506030000020004" pitchFamily="50" charset="0"/>
                <a:ea typeface="Calibri"/>
              </a:rPr>
              <a:t> natin ang </a:t>
            </a:r>
            <a:r>
              <a:rPr lang="en-US" sz="2800" b="0" strike="noStrike" spc="-1" dirty="0" err="1">
                <a:latin typeface="Proxima Nova Rg" panose="02000506030000020004" pitchFamily="50" charset="0"/>
                <a:ea typeface="Calibri"/>
              </a:rPr>
              <a:t>pinakaunang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mapayapang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rebolusyon</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mundo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napatalsik</a:t>
            </a:r>
            <a:r>
              <a:rPr lang="en-US" sz="2800" b="0" strike="noStrike" spc="-1" dirty="0">
                <a:latin typeface="Proxima Nova Rg" panose="02000506030000020004" pitchFamily="50" charset="0"/>
                <a:ea typeface="Calibri"/>
              </a:rPr>
              <a:t> natin ang </a:t>
            </a:r>
            <a:r>
              <a:rPr lang="en-US" sz="2800" b="0" strike="noStrike" spc="-1" dirty="0" err="1">
                <a:latin typeface="Proxima Nova Rg" panose="02000506030000020004" pitchFamily="50" charset="0"/>
                <a:ea typeface="Calibri"/>
              </a:rPr>
              <a:t>isang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pangulo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pamamagitan</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mobile phones; </a:t>
            </a:r>
            <a:r>
              <a:rPr lang="en-US" sz="2800" b="0" strike="noStrike" spc="-1" dirty="0" err="1">
                <a:latin typeface="Proxima Nova Rg" panose="02000506030000020004" pitchFamily="50" charset="0"/>
                <a:ea typeface="Calibri"/>
              </a:rPr>
              <a:t>patuloy</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tayong</a:t>
            </a:r>
            <a:r>
              <a:rPr lang="en-US" sz="2800" b="0" strike="noStrike" spc="-1" dirty="0">
                <a:latin typeface="Proxima Nova Rg" panose="02000506030000020004" pitchFamily="50" charset="0"/>
                <a:ea typeface="Calibri"/>
              </a:rPr>
              <a:t> </a:t>
            </a:r>
            <a:r>
              <a:rPr lang="en-US" sz="2800" b="1" strike="noStrike" spc="-1" dirty="0" err="1">
                <a:latin typeface="Proxima Nova Rg" panose="02000506030000020004" pitchFamily="50" charset="0"/>
                <a:ea typeface="Calibri"/>
              </a:rPr>
              <a:t>puno</a:t>
            </a:r>
            <a:r>
              <a:rPr lang="en-US" sz="2800" b="1" strike="noStrike" spc="-1" dirty="0">
                <a:latin typeface="Proxima Nova Rg" panose="02000506030000020004" pitchFamily="50" charset="0"/>
                <a:ea typeface="Calibri"/>
              </a:rPr>
              <a:t> ng </a:t>
            </a:r>
            <a:r>
              <a:rPr lang="en-US" sz="2800" b="1" strike="noStrike" spc="-1" dirty="0" err="1">
                <a:latin typeface="Proxima Nova Rg" panose="02000506030000020004" pitchFamily="50" charset="0"/>
                <a:ea typeface="Calibri"/>
              </a:rPr>
              <a:t>pag-asa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tuwing</a:t>
            </a:r>
            <a:r>
              <a:rPr lang="en-US" sz="2800" b="0" strike="noStrike" spc="-1" dirty="0">
                <a:latin typeface="Proxima Nova Rg" panose="02000506030000020004" pitchFamily="50" charset="0"/>
                <a:ea typeface="Calibri"/>
              </a:rPr>
              <a:t> may </a:t>
            </a:r>
            <a:r>
              <a:rPr lang="en-US" sz="2800" b="0" strike="noStrike" spc="-1" dirty="0" err="1">
                <a:latin typeface="Proxima Nova Rg" panose="02000506030000020004" pitchFamily="50" charset="0"/>
                <a:ea typeface="Calibri"/>
              </a:rPr>
              <a:t>parating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eleksyon</a:t>
            </a:r>
            <a:r>
              <a:rPr lang="en-US" sz="2800" b="0" strike="noStrike" spc="-1" dirty="0">
                <a:latin typeface="Proxima Nova Rg" panose="02000506030000020004" pitchFamily="50" charset="0"/>
                <a:ea typeface="Calibri"/>
              </a:rPr>
              <a:t>.</a:t>
            </a:r>
          </a:p>
          <a:p>
            <a:pPr marL="0" indent="0">
              <a:buNone/>
            </a:pPr>
            <a:endParaRPr lang="en-PH" sz="2800" b="0" strike="noStrike" spc="-1" dirty="0">
              <a:latin typeface="Proxima Nova Rg" panose="02000506030000020004" pitchFamily="50" charset="0"/>
            </a:endParaRPr>
          </a:p>
          <a:p>
            <a:r>
              <a:rPr lang="en-US" sz="2800" b="0" strike="noStrike" spc="-1" dirty="0">
                <a:latin typeface="Proxima Nova Rg" panose="02000506030000020004" pitchFamily="50" charset="0"/>
                <a:ea typeface="Calibri"/>
              </a:rPr>
              <a:t>Ang </a:t>
            </a:r>
            <a:r>
              <a:rPr lang="en-US" sz="2800" b="0" strike="noStrike" spc="-1" dirty="0" err="1">
                <a:latin typeface="Proxima Nova Rg" panose="02000506030000020004" pitchFamily="50" charset="0"/>
                <a:ea typeface="Calibri"/>
              </a:rPr>
              <a:t>totoo</a:t>
            </a:r>
            <a:r>
              <a:rPr lang="en-US" sz="2800" b="0" strike="noStrike" spc="-1" dirty="0">
                <a:latin typeface="Proxima Nova Rg" panose="02000506030000020004" pitchFamily="50" charset="0"/>
                <a:ea typeface="Calibri"/>
              </a:rPr>
              <a:t>, 63 million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rehistrado</a:t>
            </a:r>
            <a:r>
              <a:rPr lang="en-US" sz="2800" b="0" strike="noStrike" spc="-1" dirty="0">
                <a:latin typeface="Proxima Nova Rg" panose="02000506030000020004" pitchFamily="50" charset="0"/>
                <a:ea typeface="Calibri"/>
              </a:rPr>
              <a:t> para </a:t>
            </a:r>
            <a:r>
              <a:rPr lang="en-US" sz="2800" b="0" strike="noStrike" spc="-1" dirty="0" err="1">
                <a:latin typeface="Proxima Nova Rg" panose="02000506030000020004" pitchFamily="50" charset="0"/>
                <a:ea typeface="Calibri"/>
              </a:rPr>
              <a:t>bumoto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May 2022 elections. Ito ay </a:t>
            </a:r>
            <a:r>
              <a:rPr lang="en-US" sz="2800" b="0" strike="noStrike" spc="-1" dirty="0" err="1">
                <a:latin typeface="Proxima Nova Rg" panose="02000506030000020004" pitchFamily="50" charset="0"/>
                <a:ea typeface="Calibri"/>
              </a:rPr>
              <a:t>lampas</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inaasahang</a:t>
            </a:r>
            <a:r>
              <a:rPr lang="en-US" sz="2800" b="0" i="1" strike="noStrike" spc="-1" dirty="0">
                <a:latin typeface="Proxima Nova Rg" panose="02000506030000020004" pitchFamily="50" charset="0"/>
                <a:ea typeface="Calibri"/>
              </a:rPr>
              <a:t> </a:t>
            </a:r>
            <a:r>
              <a:rPr lang="en-US" sz="2800" b="0" strike="noStrike" spc="-1" dirty="0">
                <a:latin typeface="Proxima Nova Rg" panose="02000506030000020004" pitchFamily="50" charset="0"/>
                <a:ea typeface="Calibri"/>
              </a:rPr>
              <a:t>59 million voters ng COMELEC!*</a:t>
            </a:r>
            <a:endParaRPr lang="en-PH" sz="28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90686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r>
              <a:rPr lang="en-US" dirty="0"/>
              <a:t>Ang </a:t>
            </a:r>
            <a:r>
              <a:rPr lang="en-US" dirty="0" err="1"/>
              <a:t>Hinahangad</a:t>
            </a:r>
            <a:r>
              <a:rPr lang="en-US" dirty="0"/>
              <a:t> </a:t>
            </a:r>
            <a:r>
              <a:rPr lang="en-US" dirty="0" err="1"/>
              <a:t>Nating</a:t>
            </a:r>
            <a:r>
              <a:rPr lang="en-US" dirty="0"/>
              <a:t> </a:t>
            </a:r>
            <a:r>
              <a:rPr lang="en-US" dirty="0" err="1"/>
              <a:t>Pagbabago</a:t>
            </a:r>
            <a:endParaRPr lang="en-US" dirty="0"/>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normAutofit fontScale="92500"/>
          </a:bodyPr>
          <a:lstStyle/>
          <a:p>
            <a:pPr marL="228600" indent="-228600">
              <a:lnSpc>
                <a:spcPct val="90000"/>
              </a:lnSpc>
              <a:buClr>
                <a:schemeClr val="bg1"/>
              </a:buClr>
              <a:buFont typeface="Arial"/>
              <a:buChar char="•"/>
            </a:pPr>
            <a:r>
              <a:rPr lang="en-US" sz="2800" b="0" strike="noStrike" spc="-1" dirty="0">
                <a:latin typeface="Proxima Nova Rg" panose="02000506030000020004" pitchFamily="50" charset="0"/>
                <a:ea typeface="Calibri"/>
              </a:rPr>
              <a:t>Tayo ay </a:t>
            </a:r>
            <a:r>
              <a:rPr lang="en-US" sz="2800" b="0" strike="noStrike" spc="-1" dirty="0" err="1">
                <a:latin typeface="Proxima Nova Rg" panose="02000506030000020004" pitchFamily="50" charset="0"/>
                <a:ea typeface="Calibri"/>
              </a:rPr>
              <a:t>hindi</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nawawalan</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pag-asang</a:t>
            </a:r>
            <a:r>
              <a:rPr lang="en-US" sz="2800" b="0" strike="noStrike" spc="-1" dirty="0">
                <a:latin typeface="Proxima Nova Rg" panose="02000506030000020004" pitchFamily="50" charset="0"/>
                <a:ea typeface="Calibri"/>
              </a:rPr>
              <a:t> ang lahat ay </a:t>
            </a:r>
            <a:r>
              <a:rPr lang="en-US" sz="2800" b="0" strike="noStrike" spc="-1" dirty="0" err="1">
                <a:latin typeface="Proxima Nova Rg" panose="02000506030000020004" pitchFamily="50" charset="0"/>
                <a:ea typeface="Calibri"/>
              </a:rPr>
              <a:t>magiging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mabuti</a:t>
            </a:r>
            <a:r>
              <a:rPr lang="en-US" sz="2800" b="0" strike="noStrike" spc="-1" dirty="0">
                <a:latin typeface="Proxima Nova Rg" panose="02000506030000020004" pitchFamily="50" charset="0"/>
                <a:ea typeface="Calibri"/>
              </a:rPr>
              <a:t>. Sa </a:t>
            </a:r>
            <a:r>
              <a:rPr lang="en-US" sz="2800" b="0" strike="noStrike" spc="-1" dirty="0" err="1">
                <a:latin typeface="Proxima Nova Rg" panose="02000506030000020004" pitchFamily="50" charset="0"/>
                <a:ea typeface="Calibri"/>
              </a:rPr>
              <a:t>kasamaang-palad</a:t>
            </a:r>
            <a:r>
              <a:rPr lang="en-US" sz="2800" b="0" strike="noStrike" spc="-1" dirty="0">
                <a:latin typeface="Proxima Nova Rg" panose="02000506030000020004" pitchFamily="50" charset="0"/>
                <a:ea typeface="Calibri"/>
              </a:rPr>
              <a:t>, tayo ay parang </a:t>
            </a:r>
            <a:r>
              <a:rPr lang="en-US" sz="2800" b="0" strike="noStrike" spc="-1" dirty="0" err="1">
                <a:latin typeface="Proxima Nova Rg" panose="02000506030000020004" pitchFamily="50" charset="0"/>
                <a:ea typeface="Calibri"/>
              </a:rPr>
              <a:t>hindi</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natututo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mula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mga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nakaraang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halalan</a:t>
            </a:r>
            <a:r>
              <a:rPr lang="en-US" sz="2800" b="0" strike="noStrike" spc="-1" dirty="0">
                <a:latin typeface="Proxima Nova Rg" panose="02000506030000020004" pitchFamily="50" charset="0"/>
                <a:ea typeface="Calibri"/>
              </a:rPr>
              <a:t>. </a:t>
            </a:r>
          </a:p>
          <a:p>
            <a:pPr marL="228600" indent="-228600">
              <a:lnSpc>
                <a:spcPct val="90000"/>
              </a:lnSpc>
              <a:buClr>
                <a:schemeClr val="bg1"/>
              </a:buClr>
              <a:buFont typeface="Arial"/>
              <a:buChar char="•"/>
            </a:pPr>
            <a:endParaRPr lang="en-PH" sz="2800" b="0" strike="noStrike" spc="-1" dirty="0">
              <a:latin typeface="Proxima Nova Rg" panose="02000506030000020004" pitchFamily="50" charset="0"/>
            </a:endParaRPr>
          </a:p>
          <a:p>
            <a:pPr marL="228600" indent="-228600">
              <a:lnSpc>
                <a:spcPct val="90000"/>
              </a:lnSpc>
              <a:spcBef>
                <a:spcPts val="1001"/>
              </a:spcBef>
              <a:buClr>
                <a:schemeClr val="bg1"/>
              </a:buClr>
              <a:buFont typeface="Arial"/>
              <a:buChar char="•"/>
              <a:tabLst>
                <a:tab pos="0" algn="l"/>
              </a:tabLst>
            </a:pPr>
            <a:r>
              <a:rPr lang="en-US" sz="2800" b="0" strike="noStrike" spc="-1" dirty="0">
                <a:latin typeface="Proxima Nova Rg" panose="02000506030000020004" pitchFamily="50" charset="0"/>
                <a:ea typeface="Calibri"/>
              </a:rPr>
              <a:t>Tayo ay </a:t>
            </a:r>
            <a:r>
              <a:rPr lang="en-US" sz="2800" b="0" strike="noStrike" spc="-1" dirty="0" err="1">
                <a:latin typeface="Proxima Nova Rg" panose="02000506030000020004" pitchFamily="50" charset="0"/>
                <a:ea typeface="Calibri"/>
              </a:rPr>
              <a:t>patuloy</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umaasa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Pinipili</a:t>
            </a:r>
            <a:r>
              <a:rPr lang="en-US" sz="2800" b="0" strike="noStrike" spc="-1" dirty="0">
                <a:latin typeface="Proxima Nova Rg" panose="02000506030000020004" pitchFamily="50" charset="0"/>
                <a:ea typeface="Calibri"/>
              </a:rPr>
              <a:t> natin ang </a:t>
            </a:r>
            <a:r>
              <a:rPr lang="en-US" sz="2800" b="0" strike="noStrike" spc="-1" dirty="0" err="1">
                <a:latin typeface="Proxima Nova Rg" panose="02000506030000020004" pitchFamily="50" charset="0"/>
                <a:ea typeface="Calibri"/>
              </a:rPr>
              <a:t>pinakamaaasahang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kandidato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Buboto</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tayong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nangangarap</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tunay</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t>
            </a:r>
          </a:p>
          <a:p>
            <a:pPr marL="228600" indent="-228600">
              <a:lnSpc>
                <a:spcPct val="90000"/>
              </a:lnSpc>
              <a:spcBef>
                <a:spcPts val="1001"/>
              </a:spcBef>
              <a:buClr>
                <a:schemeClr val="bg1"/>
              </a:buClr>
              <a:buFont typeface="Arial"/>
              <a:buChar char="•"/>
              <a:tabLst>
                <a:tab pos="0" algn="l"/>
              </a:tabLst>
            </a:pPr>
            <a:endParaRPr lang="en-PH" sz="2800" b="0" strike="noStrike" spc="-1" dirty="0">
              <a:latin typeface="Proxima Nova Rg" panose="02000506030000020004" pitchFamily="50" charset="0"/>
            </a:endParaRPr>
          </a:p>
          <a:p>
            <a:pPr marL="228600" indent="-228600">
              <a:lnSpc>
                <a:spcPct val="90000"/>
              </a:lnSpc>
              <a:spcBef>
                <a:spcPts val="1001"/>
              </a:spcBef>
              <a:buClr>
                <a:schemeClr val="bg1"/>
              </a:buClr>
              <a:buFont typeface="Arial"/>
              <a:buChar char="•"/>
              <a:tabLst>
                <a:tab pos="0" algn="l"/>
              </a:tabLst>
            </a:pPr>
            <a:r>
              <a:rPr lang="en-US" sz="2800" b="0" strike="noStrike" spc="-1" dirty="0">
                <a:latin typeface="Proxima Nova Rg" panose="02000506030000020004" pitchFamily="50" charset="0"/>
                <a:ea typeface="Calibri"/>
              </a:rPr>
              <a:t>Kahit </a:t>
            </a:r>
            <a:r>
              <a:rPr lang="en-US" sz="2800" b="0" strike="noStrike" spc="-1" dirty="0" err="1">
                <a:latin typeface="Proxima Nova Rg" panose="02000506030000020004" pitchFamily="50" charset="0"/>
                <a:ea typeface="Calibri"/>
              </a:rPr>
              <a:t>alam</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nating</a:t>
            </a:r>
            <a:r>
              <a:rPr lang="en-US" sz="2800" b="0" strike="noStrike" spc="-1" dirty="0">
                <a:latin typeface="Proxima Nova Rg" panose="02000506030000020004" pitchFamily="50" charset="0"/>
                <a:ea typeface="Calibri"/>
              </a:rPr>
              <a:t> ang </a:t>
            </a:r>
            <a:r>
              <a:rPr lang="en-US" sz="2800" b="0" strike="noStrike" spc="-1" dirty="0" err="1">
                <a:latin typeface="Proxima Nova Rg" panose="02000506030000020004" pitchFamily="50" charset="0"/>
                <a:ea typeface="Calibri"/>
              </a:rPr>
              <a:t>pagbabago</a:t>
            </a:r>
            <a:r>
              <a:rPr lang="en-US" sz="2800" b="0" strike="noStrike" spc="-1" dirty="0">
                <a:latin typeface="Proxima Nova Rg" panose="02000506030000020004" pitchFamily="50" charset="0"/>
                <a:ea typeface="Calibri"/>
              </a:rPr>
              <a:t> ay </a:t>
            </a:r>
            <a:r>
              <a:rPr lang="en-US" sz="2800" b="0" strike="noStrike" spc="-1" dirty="0" err="1">
                <a:latin typeface="Proxima Nova Rg" panose="02000506030000020004" pitchFamily="50" charset="0"/>
                <a:ea typeface="Calibri"/>
              </a:rPr>
              <a:t>mangyayari</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lamang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sa</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pamamagitan</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pakikisama</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bawa’t</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mamamayan</a:t>
            </a:r>
            <a:r>
              <a:rPr lang="en-US" sz="2800" b="0" strike="noStrike" spc="-1" dirty="0">
                <a:latin typeface="Proxima Nova Rg" panose="02000506030000020004" pitchFamily="50" charset="0"/>
                <a:ea typeface="Calibri"/>
              </a:rPr>
              <a:t> ng </a:t>
            </a:r>
            <a:r>
              <a:rPr lang="en-US" sz="2800" b="0" strike="noStrike" spc="-1" dirty="0" err="1">
                <a:latin typeface="Proxima Nova Rg" panose="02000506030000020004" pitchFamily="50" charset="0"/>
                <a:ea typeface="Calibri"/>
              </a:rPr>
              <a:t>ating</a:t>
            </a:r>
            <a:r>
              <a:rPr lang="en-US" sz="2800" b="0" strike="noStrike" spc="-1" dirty="0">
                <a:latin typeface="Proxima Nova Rg" panose="02000506030000020004" pitchFamily="50" charset="0"/>
                <a:ea typeface="Calibri"/>
              </a:rPr>
              <a:t> </a:t>
            </a:r>
            <a:r>
              <a:rPr lang="en-US" sz="2800" b="0" strike="noStrike" spc="-1" dirty="0" err="1">
                <a:latin typeface="Proxima Nova Rg" panose="02000506030000020004" pitchFamily="50" charset="0"/>
                <a:ea typeface="Calibri"/>
              </a:rPr>
              <a:t>bansa</a:t>
            </a:r>
            <a:r>
              <a:rPr lang="en-US" sz="2800" b="0" strike="noStrike" spc="-1" dirty="0">
                <a:latin typeface="Proxima Nova Rg" panose="02000506030000020004" pitchFamily="50" charset="0"/>
                <a:ea typeface="Calibri"/>
              </a:rPr>
              <a:t>.</a:t>
            </a:r>
            <a:endParaRPr lang="en-PH" sz="2800" b="0" strike="noStrike" spc="-1" dirty="0">
              <a:latin typeface="Proxima Nova Rg" panose="02000506030000020004" pitchFamily="50" charset="0"/>
            </a:endParaRPr>
          </a:p>
          <a:p>
            <a:pPr>
              <a:buClr>
                <a:schemeClr val="bg1"/>
              </a:buClr>
            </a:pPr>
            <a:endParaRPr lang="en-US" dirty="0">
              <a:latin typeface="Proxima Nova Rg" panose="02000506030000020004" pitchFamily="50" charset="0"/>
            </a:endParaRPr>
          </a:p>
        </p:txBody>
      </p:sp>
    </p:spTree>
    <p:extLst>
      <p:ext uri="{BB962C8B-B14F-4D97-AF65-F5344CB8AC3E}">
        <p14:creationId xmlns:p14="http://schemas.microsoft.com/office/powerpoint/2010/main" val="58813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p:txBody>
          <a:bodyPr/>
          <a:lstStyle/>
          <a:p>
            <a:pPr algn="ctr"/>
            <a:endParaRPr lang="en-US" sz="3600" b="0" strike="noStrike" spc="-1" dirty="0">
              <a:latin typeface="Proxima Nova Rg" panose="02000506030000020004" pitchFamily="50" charset="0"/>
              <a:ea typeface="Calibri"/>
            </a:endParaRPr>
          </a:p>
          <a:p>
            <a:pPr marL="0" indent="0" algn="ctr">
              <a:buNone/>
            </a:pPr>
            <a:r>
              <a:rPr lang="en-US" sz="6600" b="0" strike="noStrike" spc="-1" dirty="0">
                <a:latin typeface="Proxima Nova Rg" panose="02000506030000020004" pitchFamily="50" charset="0"/>
                <a:ea typeface="Calibri"/>
              </a:rPr>
              <a:t>Tayo </a:t>
            </a:r>
            <a:r>
              <a:rPr lang="en-US" sz="6600" b="0" strike="noStrike" spc="-1" dirty="0" err="1">
                <a:latin typeface="Proxima Nova Rg" panose="02000506030000020004" pitchFamily="50" charset="0"/>
                <a:ea typeface="Calibri"/>
              </a:rPr>
              <a:t>mismo</a:t>
            </a:r>
            <a:r>
              <a:rPr lang="en-US" sz="6600" b="0" strike="noStrike" spc="-1" dirty="0">
                <a:latin typeface="Proxima Nova Rg" panose="02000506030000020004" pitchFamily="50" charset="0"/>
                <a:ea typeface="Calibri"/>
              </a:rPr>
              <a:t> ang </a:t>
            </a:r>
            <a:r>
              <a:rPr lang="en-US" sz="6600" b="0" strike="noStrike" spc="-1" dirty="0" err="1">
                <a:latin typeface="Proxima Nova Rg" panose="02000506030000020004" pitchFamily="50" charset="0"/>
                <a:ea typeface="Calibri"/>
              </a:rPr>
              <a:t>pagbabago</a:t>
            </a:r>
            <a:r>
              <a:rPr lang="en-US" sz="6600" b="0" strike="noStrike" spc="-1" dirty="0">
                <a:latin typeface="Proxima Nova Rg" panose="02000506030000020004" pitchFamily="50" charset="0"/>
                <a:ea typeface="Calibri"/>
              </a:rPr>
              <a:t> </a:t>
            </a:r>
            <a:r>
              <a:rPr lang="en-US" sz="6600" b="0" strike="noStrike" spc="-1" dirty="0" err="1">
                <a:latin typeface="Proxima Nova Rg" panose="02000506030000020004" pitchFamily="50" charset="0"/>
                <a:ea typeface="Calibri"/>
              </a:rPr>
              <a:t>na</a:t>
            </a:r>
            <a:r>
              <a:rPr lang="en-US" sz="6600" b="0" strike="noStrike" spc="-1" dirty="0">
                <a:latin typeface="Proxima Nova Rg" panose="02000506030000020004" pitchFamily="50" charset="0"/>
                <a:ea typeface="Calibri"/>
              </a:rPr>
              <a:t> </a:t>
            </a:r>
            <a:r>
              <a:rPr lang="en-US" sz="6600" b="0" strike="noStrike" spc="-1" dirty="0" err="1">
                <a:latin typeface="Proxima Nova Rg" panose="02000506030000020004" pitchFamily="50" charset="0"/>
                <a:ea typeface="Calibri"/>
              </a:rPr>
              <a:t>hinahangad</a:t>
            </a:r>
            <a:r>
              <a:rPr lang="en-US" sz="6600" b="0" strike="noStrike" spc="-1" dirty="0">
                <a:latin typeface="Proxima Nova Rg" panose="02000506030000020004" pitchFamily="50" charset="0"/>
                <a:ea typeface="Calibri"/>
              </a:rPr>
              <a:t> natin!</a:t>
            </a:r>
            <a:endParaRPr lang="en-PH" sz="6600" b="0" strike="noStrike" spc="-1" dirty="0">
              <a:latin typeface="Proxima Nova Rg" panose="02000506030000020004" pitchFamily="50" charset="0"/>
            </a:endParaRPr>
          </a:p>
          <a:p>
            <a:endParaRPr lang="en-US" dirty="0">
              <a:latin typeface="Proxima Nova Rg" panose="02000506030000020004" pitchFamily="50" charset="0"/>
            </a:endParaRPr>
          </a:p>
        </p:txBody>
      </p:sp>
    </p:spTree>
    <p:extLst>
      <p:ext uri="{BB962C8B-B14F-4D97-AF65-F5344CB8AC3E}">
        <p14:creationId xmlns:p14="http://schemas.microsoft.com/office/powerpoint/2010/main" val="278727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9031-2CEB-B341-AE4A-DCC3FF472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59DE64-EFE4-7640-83DD-990385FD3B88}"/>
              </a:ext>
            </a:extLst>
          </p:cNvPr>
          <p:cNvSpPr>
            <a:spLocks noGrp="1"/>
          </p:cNvSpPr>
          <p:nvPr>
            <p:ph idx="1"/>
          </p:nvPr>
        </p:nvSpPr>
        <p:spPr>
          <a:xfrm>
            <a:off x="838200" y="1825624"/>
            <a:ext cx="10515600" cy="5331532"/>
          </a:xfrm>
        </p:spPr>
        <p:txBody>
          <a:bodyPr>
            <a:normAutofit fontScale="47500" lnSpcReduction="20000"/>
          </a:bodyPr>
          <a:lstStyle/>
          <a:p>
            <a:pPr marL="0" indent="0">
              <a:buNone/>
            </a:pPr>
            <a:r>
              <a:rPr lang="en-PH" sz="3800" b="1" strike="noStrike" spc="-1" dirty="0">
                <a:latin typeface="Proxima Nova Rg" panose="02000506030000020004" pitchFamily="50" charset="0"/>
                <a:ea typeface="Calibri"/>
              </a:rPr>
              <a:t>“15 Hindi ko </a:t>
            </a:r>
            <a:r>
              <a:rPr lang="en-PH" sz="3800" b="1" strike="noStrike" spc="-1" dirty="0" err="1">
                <a:latin typeface="Proxima Nova Rg" panose="02000506030000020004" pitchFamily="50" charset="0"/>
                <a:ea typeface="Calibri"/>
              </a:rPr>
              <a:t>maintindihan</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aking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sarili</a:t>
            </a:r>
            <a:r>
              <a:rPr lang="en-PH" sz="3800" b="1" strike="noStrike" spc="-1" dirty="0">
                <a:latin typeface="Proxima Nova Rg" panose="02000506030000020004" pitchFamily="50" charset="0"/>
                <a:ea typeface="Calibri"/>
              </a:rPr>
              <a:t>. Dahil ang </a:t>
            </a:r>
            <a:r>
              <a:rPr lang="en-PH" sz="3800" b="1" strike="noStrike" spc="-1" dirty="0" err="1">
                <a:latin typeface="Proxima Nova Rg" panose="02000506030000020004" pitchFamily="50" charset="0"/>
                <a:ea typeface="Calibri"/>
              </a:rPr>
              <a:t>mabubuting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bagay</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na</a:t>
            </a:r>
            <a:r>
              <a:rPr lang="en-PH" sz="3800" b="1" strike="noStrike" spc="-1" dirty="0">
                <a:latin typeface="Proxima Nova Rg" panose="02000506030000020004" pitchFamily="50" charset="0"/>
                <a:ea typeface="Calibri"/>
              </a:rPr>
              <a:t> gusto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gawin</a:t>
            </a:r>
            <a:r>
              <a:rPr lang="en-PH" sz="3800" b="1" strike="noStrike" spc="-1" dirty="0">
                <a:latin typeface="Proxima Nova Rg" panose="02000506030000020004" pitchFamily="50" charset="0"/>
                <a:ea typeface="Calibri"/>
              </a:rPr>
              <a:t> ay </a:t>
            </a:r>
            <a:r>
              <a:rPr lang="en-PH" sz="3800" b="1" strike="noStrike" spc="-1" dirty="0" err="1">
                <a:latin typeface="Proxima Nova Rg" panose="02000506030000020004" pitchFamily="50" charset="0"/>
                <a:ea typeface="Calibri"/>
              </a:rPr>
              <a:t>hindi</a:t>
            </a:r>
            <a:r>
              <a:rPr lang="en-PH" sz="3800" b="1" strike="noStrike" spc="-1" dirty="0">
                <a:latin typeface="Proxima Nova Rg" panose="02000506030000020004" pitchFamily="50" charset="0"/>
                <a:ea typeface="Calibri"/>
              </a:rPr>
              <a:t> ko </a:t>
            </a:r>
            <a:r>
              <a:rPr lang="en-PH" sz="3800" b="1" strike="noStrike" spc="-1" dirty="0" err="1">
                <a:latin typeface="Proxima Nova Rg" panose="02000506030000020004" pitchFamily="50" charset="0"/>
                <a:ea typeface="Calibri"/>
              </a:rPr>
              <a:t>magawa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pero</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mga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bagay</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ayaw</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gawin</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siya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ginagawa</a:t>
            </a:r>
            <a:r>
              <a:rPr lang="en-PH" sz="3800" b="1" strike="noStrike" spc="-1" dirty="0">
                <a:latin typeface="Proxima Nova Rg" panose="02000506030000020004" pitchFamily="50" charset="0"/>
                <a:ea typeface="Calibri"/>
              </a:rPr>
              <a:t>. 16 At kung </a:t>
            </a:r>
            <a:r>
              <a:rPr lang="en-PH" sz="3800" b="1" strike="noStrike" spc="-1" dirty="0" err="1">
                <a:latin typeface="Proxima Nova Rg" panose="02000506030000020004" pitchFamily="50" charset="0"/>
                <a:ea typeface="Calibri"/>
              </a:rPr>
              <a:t>ayaw</a:t>
            </a:r>
            <a:r>
              <a:rPr lang="en-PH" sz="3800" b="1" strike="noStrike" spc="-1" dirty="0">
                <a:latin typeface="Proxima Nova Rg" panose="02000506030000020004" pitchFamily="50" charset="0"/>
                <a:ea typeface="Calibri"/>
              </a:rPr>
              <a:t> ko ang </a:t>
            </a:r>
            <a:r>
              <a:rPr lang="en-PH" sz="3800" b="1" strike="noStrike" spc="-1" dirty="0" err="1">
                <a:latin typeface="Proxima Nova Rg" panose="02000506030000020004" pitchFamily="50" charset="0"/>
                <a:ea typeface="Calibri"/>
              </a:rPr>
              <a:t>mga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ginagawa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masama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ibig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sabihin</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nitoʼy</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sumasang-ayon</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ako</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tama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nga</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sinasabi</a:t>
            </a:r>
            <a:r>
              <a:rPr lang="en-PH" sz="3800" b="1" strike="noStrike" spc="-1" dirty="0">
                <a:latin typeface="Proxima Nova Rg" panose="02000506030000020004" pitchFamily="50" charset="0"/>
                <a:ea typeface="Calibri"/>
              </a:rPr>
              <a:t> ng </a:t>
            </a:r>
            <a:r>
              <a:rPr lang="en-PH" sz="3800" b="1" strike="noStrike" spc="-1" dirty="0" err="1">
                <a:latin typeface="Proxima Nova Rg" panose="02000506030000020004" pitchFamily="50" charset="0"/>
                <a:ea typeface="Calibri"/>
              </a:rPr>
              <a:t>Kautusan</a:t>
            </a:r>
            <a:r>
              <a:rPr lang="en-PH" sz="3800" b="1" strike="noStrike" spc="-1" dirty="0">
                <a:latin typeface="Proxima Nova Rg" panose="02000506030000020004" pitchFamily="50" charset="0"/>
                <a:ea typeface="Calibri"/>
              </a:rPr>
              <a:t>. 17 Kaya </a:t>
            </a:r>
            <a:r>
              <a:rPr lang="en-PH" sz="3800" b="1" strike="noStrike" spc="-1" dirty="0" err="1">
                <a:latin typeface="Proxima Nova Rg" panose="02000506030000020004" pitchFamily="50" charset="0"/>
                <a:ea typeface="Calibri"/>
              </a:rPr>
              <a:t>hindi</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talaga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ako</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gumagawa</a:t>
            </a:r>
            <a:r>
              <a:rPr lang="en-PH" sz="3800" b="1" strike="noStrike" spc="-1" dirty="0">
                <a:latin typeface="Proxima Nova Rg" panose="02000506030000020004" pitchFamily="50" charset="0"/>
                <a:ea typeface="Calibri"/>
              </a:rPr>
              <a:t> ng </a:t>
            </a:r>
            <a:r>
              <a:rPr lang="en-PH" sz="3800" b="1" strike="noStrike" spc="-1" dirty="0" err="1">
                <a:latin typeface="Proxima Nova Rg" panose="02000506030000020004" pitchFamily="50" charset="0"/>
                <a:ea typeface="Calibri"/>
              </a:rPr>
              <a:t>masama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kundi</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kasalanang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likas</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sa</a:t>
            </a:r>
            <a:r>
              <a:rPr lang="en-PH" sz="3800" b="1" strike="noStrike" spc="-1" dirty="0">
                <a:latin typeface="Proxima Nova Rg" panose="02000506030000020004" pitchFamily="50" charset="0"/>
                <a:ea typeface="Calibri"/>
              </a:rPr>
              <a:t> akin.</a:t>
            </a:r>
          </a:p>
          <a:p>
            <a:pPr marL="0" indent="0">
              <a:buNone/>
            </a:pPr>
            <a:endParaRPr lang="en-PH" sz="2800" b="0" strike="noStrike" spc="-1" dirty="0">
              <a:latin typeface="Proxima Nova Rg" panose="02000506030000020004" pitchFamily="50" charset="0"/>
            </a:endParaRPr>
          </a:p>
          <a:p>
            <a:pPr marL="0" indent="0">
              <a:buNone/>
            </a:pPr>
            <a:r>
              <a:rPr lang="en-PH" sz="3800" b="1" strike="noStrike" spc="-1" dirty="0">
                <a:latin typeface="Proxima Nova Rg" panose="02000506030000020004" pitchFamily="50" charset="0"/>
                <a:ea typeface="Calibri"/>
              </a:rPr>
              <a:t>18 </a:t>
            </a:r>
            <a:r>
              <a:rPr lang="en-PH" sz="3800" b="1" strike="noStrike" spc="-1" dirty="0" err="1">
                <a:latin typeface="Proxima Nova Rg" panose="02000506030000020004" pitchFamily="50" charset="0"/>
                <a:ea typeface="Calibri"/>
              </a:rPr>
              <a:t>Alam</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walang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mabuti</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sa</a:t>
            </a:r>
            <a:r>
              <a:rPr lang="en-PH" sz="3800" b="1" strike="noStrike" spc="-1" dirty="0">
                <a:latin typeface="Proxima Nova Rg" panose="02000506030000020004" pitchFamily="50" charset="0"/>
                <a:ea typeface="Calibri"/>
              </a:rPr>
              <a:t> akin; ang </a:t>
            </a:r>
            <a:r>
              <a:rPr lang="en-PH" sz="3800" b="1" strike="noStrike" spc="-1" dirty="0" err="1">
                <a:latin typeface="Proxima Nova Rg" panose="02000506030000020004" pitchFamily="50" charset="0"/>
                <a:ea typeface="Calibri"/>
              </a:rPr>
              <a:t>tinutukoy</a:t>
            </a:r>
            <a:r>
              <a:rPr lang="en-PH" sz="3800" b="1" strike="noStrike" spc="-1" dirty="0">
                <a:latin typeface="Proxima Nova Rg" panose="02000506030000020004" pitchFamily="50" charset="0"/>
                <a:ea typeface="Calibri"/>
              </a:rPr>
              <a:t> ko ay ang </a:t>
            </a:r>
            <a:r>
              <a:rPr lang="en-PH" sz="3800" b="1" strike="noStrike" spc="-1" dirty="0" err="1">
                <a:latin typeface="Proxima Nova Rg" panose="02000506030000020004" pitchFamily="50" charset="0"/>
                <a:ea typeface="Calibri"/>
              </a:rPr>
              <a:t>makasalanan</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pagkatao</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dahil</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kahit</a:t>
            </a:r>
            <a:r>
              <a:rPr lang="en-PH" sz="3800" b="1" strike="noStrike" spc="-1" dirty="0">
                <a:latin typeface="Proxima Nova Rg" panose="02000506030000020004" pitchFamily="50" charset="0"/>
                <a:ea typeface="Calibri"/>
              </a:rPr>
              <a:t> gusto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gumawa</a:t>
            </a:r>
            <a:r>
              <a:rPr lang="en-PH" sz="3800" b="1" strike="noStrike" spc="-1" dirty="0">
                <a:latin typeface="Proxima Nova Rg" panose="02000506030000020004" pitchFamily="50" charset="0"/>
                <a:ea typeface="Calibri"/>
              </a:rPr>
              <a:t> ng </a:t>
            </a:r>
            <a:r>
              <a:rPr lang="en-PH" sz="3800" b="1" strike="noStrike" spc="-1" dirty="0" err="1">
                <a:latin typeface="Proxima Nova Rg" panose="02000506030000020004" pitchFamily="50" charset="0"/>
                <a:ea typeface="Calibri"/>
              </a:rPr>
              <a:t>mabuti</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hindi</a:t>
            </a:r>
            <a:r>
              <a:rPr lang="en-PH" sz="3800" b="1" strike="noStrike" spc="-1" dirty="0">
                <a:latin typeface="Proxima Nova Rg" panose="02000506030000020004" pitchFamily="50" charset="0"/>
                <a:ea typeface="Calibri"/>
              </a:rPr>
              <a:t> ko </a:t>
            </a:r>
            <a:r>
              <a:rPr lang="en-PH" sz="3800" b="1" strike="noStrike" spc="-1" dirty="0" err="1">
                <a:latin typeface="Proxima Nova Rg" panose="02000506030000020004" pitchFamily="50" charset="0"/>
                <a:ea typeface="Calibri"/>
              </a:rPr>
              <a:t>ito</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magawa</a:t>
            </a:r>
            <a:r>
              <a:rPr lang="en-PH" sz="3800" b="1" strike="noStrike" spc="-1" dirty="0">
                <a:latin typeface="Proxima Nova Rg" panose="02000506030000020004" pitchFamily="50" charset="0"/>
                <a:ea typeface="Calibri"/>
              </a:rPr>
              <a:t>. 19 Dahil </a:t>
            </a:r>
            <a:r>
              <a:rPr lang="en-PH" sz="3800" b="1" strike="noStrike" spc="-1" dirty="0" err="1">
                <a:latin typeface="Proxima Nova Rg" panose="02000506030000020004" pitchFamily="50" charset="0"/>
                <a:ea typeface="Calibri"/>
              </a:rPr>
              <a:t>dito</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mabubuting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bagay</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na</a:t>
            </a:r>
            <a:r>
              <a:rPr lang="en-PH" sz="3800" b="1" strike="noStrike" spc="-1" dirty="0">
                <a:latin typeface="Proxima Nova Rg" panose="02000506030000020004" pitchFamily="50" charset="0"/>
                <a:ea typeface="Calibri"/>
              </a:rPr>
              <a:t> gusto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gawin</a:t>
            </a:r>
            <a:r>
              <a:rPr lang="en-PH" sz="3800" b="1" strike="noStrike" spc="-1" dirty="0">
                <a:latin typeface="Proxima Nova Rg" panose="02000506030000020004" pitchFamily="50" charset="0"/>
                <a:ea typeface="Calibri"/>
              </a:rPr>
              <a:t> ay </a:t>
            </a:r>
            <a:r>
              <a:rPr lang="en-PH" sz="3800" b="1" strike="noStrike" spc="-1" dirty="0" err="1">
                <a:latin typeface="Proxima Nova Rg" panose="02000506030000020004" pitchFamily="50" charset="0"/>
                <a:ea typeface="Calibri"/>
              </a:rPr>
              <a:t>hindi</a:t>
            </a:r>
            <a:r>
              <a:rPr lang="en-PH" sz="3800" b="1" strike="noStrike" spc="-1" dirty="0">
                <a:latin typeface="Proxima Nova Rg" panose="02000506030000020004" pitchFamily="50" charset="0"/>
                <a:ea typeface="Calibri"/>
              </a:rPr>
              <a:t> ko </a:t>
            </a:r>
            <a:r>
              <a:rPr lang="en-PH" sz="3800" b="1" strike="noStrike" spc="-1" dirty="0" err="1">
                <a:latin typeface="Proxima Nova Rg" panose="02000506030000020004" pitchFamily="50" charset="0"/>
                <a:ea typeface="Calibri"/>
              </a:rPr>
              <a:t>magawa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pero</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mga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bagay</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kinasusuklaman</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gawin</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siya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ginagawa</a:t>
            </a:r>
            <a:r>
              <a:rPr lang="en-PH" sz="3800" b="1" strike="noStrike" spc="-1" dirty="0">
                <a:latin typeface="Proxima Nova Rg" panose="02000506030000020004" pitchFamily="50" charset="0"/>
                <a:ea typeface="Calibri"/>
              </a:rPr>
              <a:t>. 20 Kung </a:t>
            </a:r>
            <a:r>
              <a:rPr lang="en-PH" sz="3800" b="1" strike="noStrike" spc="-1" dirty="0" err="1">
                <a:latin typeface="Proxima Nova Rg" panose="02000506030000020004" pitchFamily="50" charset="0"/>
                <a:ea typeface="Calibri"/>
              </a:rPr>
              <a:t>ginagawa</a:t>
            </a:r>
            <a:r>
              <a:rPr lang="en-PH" sz="3800" b="1" strike="noStrike" spc="-1" dirty="0">
                <a:latin typeface="Proxima Nova Rg" panose="02000506030000020004" pitchFamily="50" charset="0"/>
                <a:ea typeface="Calibri"/>
              </a:rPr>
              <a:t> ko man ang </a:t>
            </a:r>
            <a:r>
              <a:rPr lang="en-PH" sz="3800" b="1" strike="noStrike" spc="-1" dirty="0" err="1">
                <a:latin typeface="Proxima Nova Rg" panose="02000506030000020004" pitchFamily="50" charset="0"/>
                <a:ea typeface="Calibri"/>
              </a:rPr>
              <a:t>ayaw</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kong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gawin</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hindi</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ako</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talagang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gumagawa</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nito</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kundi</a:t>
            </a:r>
            <a:r>
              <a:rPr lang="en-PH" sz="3800" b="1" strike="noStrike" spc="-1" dirty="0">
                <a:latin typeface="Proxima Nova Rg" panose="02000506030000020004" pitchFamily="50" charset="0"/>
                <a:ea typeface="Calibri"/>
              </a:rPr>
              <a:t> ang </a:t>
            </a:r>
            <a:r>
              <a:rPr lang="en-PH" sz="3800" b="1" strike="noStrike" spc="-1" dirty="0" err="1">
                <a:latin typeface="Proxima Nova Rg" panose="02000506030000020004" pitchFamily="50" charset="0"/>
                <a:ea typeface="Calibri"/>
              </a:rPr>
              <a:t>kasalanang</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likas</a:t>
            </a:r>
            <a:r>
              <a:rPr lang="en-PH" sz="3800" b="1" strike="noStrike" spc="-1" dirty="0">
                <a:latin typeface="Proxima Nova Rg" panose="02000506030000020004" pitchFamily="50" charset="0"/>
                <a:ea typeface="Calibri"/>
              </a:rPr>
              <a:t> </a:t>
            </a:r>
            <a:r>
              <a:rPr lang="en-PH" sz="3800" b="1" strike="noStrike" spc="-1" dirty="0" err="1">
                <a:latin typeface="Proxima Nova Rg" panose="02000506030000020004" pitchFamily="50" charset="0"/>
                <a:ea typeface="Calibri"/>
              </a:rPr>
              <a:t>sa</a:t>
            </a:r>
            <a:r>
              <a:rPr lang="en-PH" sz="3800" b="1" strike="noStrike" spc="-1" dirty="0">
                <a:latin typeface="Proxima Nova Rg" panose="02000506030000020004" pitchFamily="50" charset="0"/>
                <a:ea typeface="Calibri"/>
              </a:rPr>
              <a:t> akin.</a:t>
            </a:r>
          </a:p>
          <a:p>
            <a:pPr marL="0" indent="0">
              <a:buNone/>
            </a:pPr>
            <a:endParaRPr lang="en-PH" sz="2800" b="0" strike="noStrike" spc="-1" dirty="0">
              <a:latin typeface="Proxima Nova Rg" panose="02000506030000020004" pitchFamily="50" charset="0"/>
            </a:endParaRPr>
          </a:p>
          <a:p>
            <a:pPr marL="0" indent="0">
              <a:buNone/>
            </a:pPr>
            <a:r>
              <a:rPr lang="en-PH" sz="3800" b="0" strike="noStrike" spc="-1" dirty="0">
                <a:latin typeface="Proxima Nova Rg" panose="02000506030000020004" pitchFamily="50" charset="0"/>
                <a:ea typeface="Calibri"/>
              </a:rPr>
              <a:t>21 Ito ang </a:t>
            </a:r>
            <a:r>
              <a:rPr lang="en-PH" sz="3800" b="0" strike="noStrike" spc="-1" dirty="0" err="1">
                <a:latin typeface="Proxima Nova Rg" panose="02000506030000020004" pitchFamily="50" charset="0"/>
                <a:ea typeface="Calibri"/>
              </a:rPr>
              <a:t>natuklasan</a:t>
            </a:r>
            <a:r>
              <a:rPr lang="en-PH" sz="3800" b="0" strike="noStrike" spc="-1" dirty="0">
                <a:latin typeface="Proxima Nova Rg" panose="02000506030000020004" pitchFamily="50" charset="0"/>
                <a:ea typeface="Calibri"/>
              </a:rPr>
              <a:t> ko </a:t>
            </a:r>
            <a:r>
              <a:rPr lang="en-PH" sz="3800" b="0" strike="noStrike" spc="-1" dirty="0" err="1">
                <a:latin typeface="Proxima Nova Rg" panose="02000506030000020004" pitchFamily="50" charset="0"/>
                <a:ea typeface="Calibri"/>
              </a:rPr>
              <a:t>tungkol</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aking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sarili</a:t>
            </a:r>
            <a:r>
              <a:rPr lang="en-PH" sz="3800" b="0" strike="noStrike" spc="-1" dirty="0">
                <a:latin typeface="Proxima Nova Rg" panose="02000506030000020004" pitchFamily="50" charset="0"/>
                <a:ea typeface="Calibri"/>
              </a:rPr>
              <a:t>: Kung </a:t>
            </a:r>
            <a:r>
              <a:rPr lang="en-PH" sz="3800" b="0" strike="noStrike" spc="-1" dirty="0" err="1">
                <a:latin typeface="Proxima Nova Rg" panose="02000506030000020004" pitchFamily="50" charset="0"/>
                <a:ea typeface="Calibri"/>
              </a:rPr>
              <a:t>ibig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kong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gumawa</a:t>
            </a:r>
            <a:r>
              <a:rPr lang="en-PH" sz="3800" b="0" strike="noStrike" spc="-1" dirty="0">
                <a:latin typeface="Proxima Nova Rg" panose="02000506030000020004" pitchFamily="50" charset="0"/>
                <a:ea typeface="Calibri"/>
              </a:rPr>
              <a:t> ng </a:t>
            </a:r>
            <a:r>
              <a:rPr lang="en-PH" sz="3800" b="0" strike="noStrike" spc="-1" dirty="0" err="1">
                <a:latin typeface="Proxima Nova Rg" panose="02000506030000020004" pitchFamily="50" charset="0"/>
                <a:ea typeface="Calibri"/>
              </a:rPr>
              <a:t>mabuti</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hinahadlangan</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ako</a:t>
            </a:r>
            <a:r>
              <a:rPr lang="en-PH" sz="3800" b="0" strike="noStrike" spc="-1" dirty="0">
                <a:latin typeface="Proxima Nova Rg" panose="02000506030000020004" pitchFamily="50" charset="0"/>
                <a:ea typeface="Calibri"/>
              </a:rPr>
              <a:t> ng </a:t>
            </a:r>
            <a:r>
              <a:rPr lang="en-PH" sz="3800" b="0" strike="noStrike" spc="-1" dirty="0" err="1">
                <a:latin typeface="Proxima Nova Rg" panose="02000506030000020004" pitchFamily="50" charset="0"/>
                <a:ea typeface="Calibri"/>
              </a:rPr>
              <a:t>kasamaang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likas</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akin. 22 Sa </a:t>
            </a:r>
            <a:r>
              <a:rPr lang="en-PH" sz="3800" b="0" strike="noStrike" spc="-1" dirty="0" err="1">
                <a:latin typeface="Proxima Nova Rg" panose="02000506030000020004" pitchFamily="50" charset="0"/>
                <a:ea typeface="Calibri"/>
              </a:rPr>
              <a:t>kaibuturan</a:t>
            </a:r>
            <a:r>
              <a:rPr lang="en-PH" sz="3800" b="0" strike="noStrike" spc="-1" dirty="0">
                <a:latin typeface="Proxima Nova Rg" panose="02000506030000020004" pitchFamily="50" charset="0"/>
                <a:ea typeface="Calibri"/>
              </a:rPr>
              <a:t> ng </a:t>
            </a:r>
            <a:r>
              <a:rPr lang="en-PH" sz="3800" b="0" strike="noStrike" spc="-1" dirty="0" err="1">
                <a:latin typeface="Proxima Nova Rg" panose="02000506030000020004" pitchFamily="50" charset="0"/>
                <a:ea typeface="Calibri"/>
              </a:rPr>
              <a:t>aking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puso</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nalulugod</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ako</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Kautusan</a:t>
            </a:r>
            <a:r>
              <a:rPr lang="en-PH" sz="3800" b="0" strike="noStrike" spc="-1" dirty="0">
                <a:latin typeface="Proxima Nova Rg" panose="02000506030000020004" pitchFamily="50" charset="0"/>
                <a:ea typeface="Calibri"/>
              </a:rPr>
              <a:t> ng Dios, 23 </a:t>
            </a:r>
            <a:r>
              <a:rPr lang="en-PH" sz="3800" b="0" strike="noStrike" spc="-1" dirty="0" err="1">
                <a:latin typeface="Proxima Nova Rg" panose="02000506030000020004" pitchFamily="50" charset="0"/>
                <a:ea typeface="Calibri"/>
              </a:rPr>
              <a:t>pero</a:t>
            </a:r>
            <a:r>
              <a:rPr lang="en-PH" sz="3800" b="0" strike="noStrike" spc="-1" dirty="0">
                <a:latin typeface="Proxima Nova Rg" panose="02000506030000020004" pitchFamily="50" charset="0"/>
                <a:ea typeface="Calibri"/>
              </a:rPr>
              <a:t> may </a:t>
            </a:r>
            <a:r>
              <a:rPr lang="en-PH" sz="3800" b="0" strike="noStrike" spc="-1" dirty="0" err="1">
                <a:latin typeface="Proxima Nova Rg" panose="02000506030000020004" pitchFamily="50" charset="0"/>
                <a:ea typeface="Calibri"/>
              </a:rPr>
              <a:t>napapansin</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akong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ibang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kapangyarihan</a:t>
            </a:r>
            <a:r>
              <a:rPr lang="en-PH" sz="3800" b="0" strike="noStrike" spc="-1" dirty="0">
                <a:latin typeface="Proxima Nova Rg" panose="02000506030000020004" pitchFamily="50" charset="0"/>
                <a:ea typeface="Calibri"/>
              </a:rPr>
              <a:t>[a] </a:t>
            </a:r>
            <a:r>
              <a:rPr lang="en-PH" sz="3800" b="0" strike="noStrike" spc="-1" dirty="0" err="1">
                <a:latin typeface="Proxima Nova Rg" panose="02000506030000020004" pitchFamily="50" charset="0"/>
                <a:ea typeface="Calibri"/>
              </a:rPr>
              <a:t>na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kumikilos</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aking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pagkatao</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na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sumasalungat</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pagsunod</a:t>
            </a:r>
            <a:r>
              <a:rPr lang="en-PH" sz="3800" b="0" strike="noStrike" spc="-1" dirty="0">
                <a:latin typeface="Proxima Nova Rg" panose="02000506030000020004" pitchFamily="50" charset="0"/>
                <a:ea typeface="Calibri"/>
              </a:rPr>
              <a:t> ko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Kautusan</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na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alam</a:t>
            </a:r>
            <a:r>
              <a:rPr lang="en-PH" sz="3800" b="0" strike="noStrike" spc="-1" dirty="0">
                <a:latin typeface="Proxima Nova Rg" panose="02000506030000020004" pitchFamily="50" charset="0"/>
                <a:ea typeface="Calibri"/>
              </a:rPr>
              <a:t> ko. Dahil </a:t>
            </a:r>
            <a:r>
              <a:rPr lang="en-PH" sz="3800" b="0" strike="noStrike" spc="-1" dirty="0" err="1">
                <a:latin typeface="Proxima Nova Rg" panose="02000506030000020004" pitchFamily="50" charset="0"/>
                <a:ea typeface="Calibri"/>
              </a:rPr>
              <a:t>dito</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naging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alipin</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ako</a:t>
            </a:r>
            <a:r>
              <a:rPr lang="en-PH" sz="3800" b="0" strike="noStrike" spc="-1" dirty="0">
                <a:latin typeface="Proxima Nova Rg" panose="02000506030000020004" pitchFamily="50" charset="0"/>
                <a:ea typeface="Calibri"/>
              </a:rPr>
              <a:t> ng </a:t>
            </a:r>
            <a:r>
              <a:rPr lang="en-PH" sz="3800" b="0" strike="noStrike" spc="-1" dirty="0" err="1">
                <a:latin typeface="Proxima Nova Rg" panose="02000506030000020004" pitchFamily="50" charset="0"/>
                <a:ea typeface="Calibri"/>
              </a:rPr>
              <a:t>kapangyarihan</a:t>
            </a:r>
            <a:r>
              <a:rPr lang="en-PH" sz="3800" b="0" strike="noStrike" spc="-1" dirty="0">
                <a:latin typeface="Proxima Nova Rg" panose="02000506030000020004" pitchFamily="50" charset="0"/>
                <a:ea typeface="Calibri"/>
              </a:rPr>
              <a:t> ng </a:t>
            </a:r>
            <a:r>
              <a:rPr lang="en-PH" sz="3800" b="0" strike="noStrike" spc="-1" dirty="0" err="1">
                <a:latin typeface="Proxima Nova Rg" panose="02000506030000020004" pitchFamily="50" charset="0"/>
                <a:ea typeface="Calibri"/>
              </a:rPr>
              <a:t>kasalanang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likas</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sa</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aking</a:t>
            </a:r>
            <a:r>
              <a:rPr lang="en-PH" sz="3800" b="0" strike="noStrike" spc="-1" dirty="0">
                <a:latin typeface="Proxima Nova Rg" panose="02000506030000020004" pitchFamily="50" charset="0"/>
                <a:ea typeface="Calibri"/>
              </a:rPr>
              <a:t> </a:t>
            </a:r>
            <a:r>
              <a:rPr lang="en-PH" sz="3800" b="0" strike="noStrike" spc="-1" dirty="0" err="1">
                <a:latin typeface="Proxima Nova Rg" panose="02000506030000020004" pitchFamily="50" charset="0"/>
                <a:ea typeface="Calibri"/>
              </a:rPr>
              <a:t>pagkatao</a:t>
            </a:r>
            <a:r>
              <a:rPr lang="en-PH" sz="3800" b="0" strike="noStrike" spc="-1" dirty="0">
                <a:latin typeface="Proxima Nova Rg" panose="02000506030000020004" pitchFamily="50" charset="0"/>
                <a:ea typeface="Calibri"/>
              </a:rPr>
              <a:t>.</a:t>
            </a:r>
          </a:p>
          <a:p>
            <a:pPr marL="0" indent="0" algn="ctr">
              <a:buNone/>
            </a:pPr>
            <a:endParaRPr lang="en-PH" spc="-1" dirty="0">
              <a:latin typeface="Proxima Nova Rg" panose="02000506030000020004" pitchFamily="50" charset="0"/>
            </a:endParaRPr>
          </a:p>
          <a:p>
            <a:pPr marL="0" indent="0" algn="ctr">
              <a:buNone/>
            </a:pPr>
            <a:r>
              <a:rPr lang="en-PH" sz="3800" spc="-1" dirty="0">
                <a:latin typeface="Proxima Nova Rg" panose="02000506030000020004" pitchFamily="50" charset="0"/>
              </a:rPr>
              <a:t>Roma 7:15-23 (ASD)</a:t>
            </a:r>
            <a:endParaRPr lang="en-PH" sz="3800" b="0" strike="noStrike" spc="-1" dirty="0">
              <a:latin typeface="Proxima Nova Rg" panose="02000506030000020004" pitchFamily="50" charset="0"/>
            </a:endParaRPr>
          </a:p>
        </p:txBody>
      </p:sp>
    </p:spTree>
    <p:extLst>
      <p:ext uri="{BB962C8B-B14F-4D97-AF65-F5344CB8AC3E}">
        <p14:creationId xmlns:p14="http://schemas.microsoft.com/office/powerpoint/2010/main" val="8859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D7CE1D251DD48A89AA131F537E900" ma:contentTypeVersion="15" ma:contentTypeDescription="Create a new document." ma:contentTypeScope="" ma:versionID="d0e9c43fac4a6d21cbe8395a00d2fcd6">
  <xsd:schema xmlns:xsd="http://www.w3.org/2001/XMLSchema" xmlns:xs="http://www.w3.org/2001/XMLSchema" xmlns:p="http://schemas.microsoft.com/office/2006/metadata/properties" xmlns:ns1="http://schemas.microsoft.com/sharepoint/v3" xmlns:ns2="739eb14c-00f5-434c-821f-096ae4b60683" xmlns:ns3="63b22743-3f56-4905-a475-60d8555704c2" targetNamespace="http://schemas.microsoft.com/office/2006/metadata/properties" ma:root="true" ma:fieldsID="b094170fa9f46e56bd64c47fe6b890ff" ns1:_="" ns2:_="" ns3:_="">
    <xsd:import namespace="http://schemas.microsoft.com/sharepoint/v3"/>
    <xsd:import namespace="739eb14c-00f5-434c-821f-096ae4b60683"/>
    <xsd:import namespace="63b22743-3f56-4905-a475-60d8555704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9eb14c-00f5-434c-821f-096ae4b606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b22743-3f56-4905-a475-60d8555704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9B8B068-CE26-45EC-82AC-28F859A1D6C0}"/>
</file>

<file path=customXml/itemProps2.xml><?xml version="1.0" encoding="utf-8"?>
<ds:datastoreItem xmlns:ds="http://schemas.openxmlformats.org/officeDocument/2006/customXml" ds:itemID="{4AAEDB68-3CF1-43B2-ACDB-9DFB8EBD88B2}">
  <ds:schemaRefs>
    <ds:schemaRef ds:uri="http://schemas.microsoft.com/sharepoint/v3/contenttype/forms"/>
  </ds:schemaRefs>
</ds:datastoreItem>
</file>

<file path=customXml/itemProps3.xml><?xml version="1.0" encoding="utf-8"?>
<ds:datastoreItem xmlns:ds="http://schemas.openxmlformats.org/officeDocument/2006/customXml" ds:itemID="{BDA7A24A-2C5E-427A-B99E-EC2AC10CF7D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71</TotalTime>
  <Words>2043</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Basement Grotesque Roman</vt:lpstr>
      <vt:lpstr>Proxima Nova Rg</vt:lpstr>
      <vt:lpstr>Office Theme</vt:lpstr>
      <vt:lpstr>PowerPoint Presentation</vt:lpstr>
      <vt:lpstr>Session 5: Ang Kapangyarihan sa Pagbabago </vt:lpstr>
      <vt:lpstr>PowerPoint Presentation</vt:lpstr>
      <vt:lpstr>Ang Hinahangad Nating Pagbabago</vt:lpstr>
      <vt:lpstr>PowerPoint Presentation</vt:lpstr>
      <vt:lpstr>Ang Hinahangad Nating Pagbabago</vt:lpstr>
      <vt:lpstr>Ang Hinahangad Nating Pagbabago</vt:lpstr>
      <vt:lpstr>PowerPoint Presentation</vt:lpstr>
      <vt:lpstr>PowerPoint Presentation</vt:lpstr>
      <vt:lpstr>Ang Hinahangad Nating Pagbabago</vt:lpstr>
      <vt:lpstr>Ang Hinahangad Nating Pagbabago</vt:lpstr>
      <vt:lpstr>Si Cristo ang Kailangan Natin</vt:lpstr>
      <vt:lpstr>Si Cristo ang Kailangan Natin</vt:lpstr>
      <vt:lpstr>One Solitary Life</vt:lpstr>
      <vt:lpstr>One Solitary Life</vt:lpstr>
      <vt:lpstr>PowerPoint Presentation</vt:lpstr>
      <vt:lpstr>PowerPoint Presentation</vt:lpstr>
      <vt:lpstr>PowerPoint Presentation</vt:lpstr>
      <vt:lpstr>Konklusyon</vt:lpstr>
      <vt:lpstr>PowerPoint Presentation</vt:lpstr>
      <vt:lpstr>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Bangsal</dc:creator>
  <cp:lastModifiedBy>Mary Anne Sison</cp:lastModifiedBy>
  <cp:revision>10</cp:revision>
  <dcterms:created xsi:type="dcterms:W3CDTF">2022-01-05T08:28:04Z</dcterms:created>
  <dcterms:modified xsi:type="dcterms:W3CDTF">2022-02-19T09:28:47Z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0x0101006B0D7CE1D251DD48A89AA131F537E900</vt:lpwstr>
  </property>
</Properties>
</file>